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4"/>
  </p:notesMasterIdLst>
  <p:sldIdLst>
    <p:sldId id="279" r:id="rId6"/>
    <p:sldId id="1293234180" r:id="rId7"/>
    <p:sldId id="2145963776" r:id="rId8"/>
    <p:sldId id="2145963673" r:id="rId9"/>
    <p:sldId id="2145963679" r:id="rId10"/>
    <p:sldId id="2145963675" r:id="rId11"/>
    <p:sldId id="2145963677" r:id="rId12"/>
    <p:sldId id="2145963678" r:id="rId13"/>
    <p:sldId id="2145963676" r:id="rId14"/>
    <p:sldId id="283" r:id="rId15"/>
    <p:sldId id="258" r:id="rId16"/>
    <p:sldId id="259" r:id="rId17"/>
    <p:sldId id="280" r:id="rId18"/>
    <p:sldId id="284" r:id="rId19"/>
    <p:sldId id="285" r:id="rId20"/>
    <p:sldId id="2145963775" r:id="rId21"/>
    <p:sldId id="214596358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834399-F64A-4FF3-8041-5F2B42AB9F37}">
          <p14:sldIdLst>
            <p14:sldId id="279"/>
            <p14:sldId id="1293234180"/>
            <p14:sldId id="2145963776"/>
          </p14:sldIdLst>
        </p14:section>
        <p14:section name="Courses 360" id="{4D386728-35A7-429B-8B7C-F0EAA5A8A2CA}">
          <p14:sldIdLst>
            <p14:sldId id="2145963673"/>
            <p14:sldId id="2145963679"/>
            <p14:sldId id="2145963675"/>
            <p14:sldId id="2145963677"/>
            <p14:sldId id="2145963678"/>
            <p14:sldId id="2145963676"/>
          </p14:sldIdLst>
        </p14:section>
        <p14:section name="Tuiton Fee Analysis" id="{F69B84A2-5A34-4848-B300-0A813062E0D6}">
          <p14:sldIdLst>
            <p14:sldId id="283"/>
            <p14:sldId id="258"/>
            <p14:sldId id="259"/>
            <p14:sldId id="280"/>
            <p14:sldId id="284"/>
            <p14:sldId id="285"/>
            <p14:sldId id="2145963775"/>
            <p14:sldId id="2145963583"/>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2FF"/>
    <a:srgbClr val="8D46E7"/>
    <a:srgbClr val="D9DCFF"/>
    <a:srgbClr val="DE1A7C"/>
    <a:srgbClr val="E8DA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4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Latham" userId="55d9bd68-4627-4a9a-96a2-05fbb14c28e1" providerId="ADAL" clId="{4D4DAB65-8F02-4F00-8028-23A0AC610C5E}"/>
    <pc:docChg chg="modSld delSection">
      <pc:chgData name="Janet Latham" userId="55d9bd68-4627-4a9a-96a2-05fbb14c28e1" providerId="ADAL" clId="{4D4DAB65-8F02-4F00-8028-23A0AC610C5E}" dt="2025-01-06T16:50:37.812" v="2" actId="1076"/>
      <pc:docMkLst>
        <pc:docMk/>
      </pc:docMkLst>
      <pc:sldChg chg="modSp mod">
        <pc:chgData name="Janet Latham" userId="55d9bd68-4627-4a9a-96a2-05fbb14c28e1" providerId="ADAL" clId="{4D4DAB65-8F02-4F00-8028-23A0AC610C5E}" dt="2025-01-06T16:50:37.812" v="2" actId="1076"/>
        <pc:sldMkLst>
          <pc:docMk/>
          <pc:sldMk cId="2568129195" sldId="279"/>
        </pc:sldMkLst>
        <pc:spChg chg="mod">
          <ac:chgData name="Janet Latham" userId="55d9bd68-4627-4a9a-96a2-05fbb14c28e1" providerId="ADAL" clId="{4D4DAB65-8F02-4F00-8028-23A0AC610C5E}" dt="2025-01-06T16:50:37.812" v="2" actId="1076"/>
          <ac:spMkLst>
            <pc:docMk/>
            <pc:sldMk cId="2568129195" sldId="279"/>
            <ac:spMk id="5" creationId="{265A8AD6-8D53-CBB8-56B6-64BA2169F95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F80222-8E4E-4729-8162-56496D6BB79E}"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GB"/>
        </a:p>
      </dgm:t>
    </dgm:pt>
    <dgm:pt modelId="{042FB5F9-8944-4B7F-8E7A-4F09F603468D}">
      <dgm:prSet phldrT="[Text]" custT="1"/>
      <dgm:spPr>
        <a:solidFill>
          <a:srgbClr val="4252FF"/>
        </a:solidFill>
      </dgm:spPr>
      <dgm:t>
        <a:bodyPr/>
        <a:lstStyle/>
        <a:p>
          <a:r>
            <a:rPr lang="en-GB" sz="1800"/>
            <a:t>Data Collection</a:t>
          </a:r>
        </a:p>
      </dgm:t>
    </dgm:pt>
    <dgm:pt modelId="{C58607F5-4F71-43EB-88AD-54231E3BD39E}" type="parTrans" cxnId="{EC6B5C3A-67CB-4671-A3A7-95108186E383}">
      <dgm:prSet/>
      <dgm:spPr/>
      <dgm:t>
        <a:bodyPr/>
        <a:lstStyle/>
        <a:p>
          <a:endParaRPr lang="en-GB" sz="2400"/>
        </a:p>
      </dgm:t>
    </dgm:pt>
    <dgm:pt modelId="{4E0DB60C-940A-4811-8374-9291937134C6}" type="sibTrans" cxnId="{EC6B5C3A-67CB-4671-A3A7-95108186E383}">
      <dgm:prSet custT="1"/>
      <dgm:spPr/>
      <dgm:t>
        <a:bodyPr/>
        <a:lstStyle/>
        <a:p>
          <a:endParaRPr lang="en-GB" sz="1600"/>
        </a:p>
      </dgm:t>
    </dgm:pt>
    <dgm:pt modelId="{F9272662-FA6E-4AE2-A62B-72E73595EAF5}">
      <dgm:prSet phldrT="[Text]" custT="1"/>
      <dgm:spPr>
        <a:solidFill>
          <a:srgbClr val="4252FF"/>
        </a:solidFill>
      </dgm:spPr>
      <dgm:t>
        <a:bodyPr/>
        <a:lstStyle/>
        <a:p>
          <a:r>
            <a:rPr lang="en-GB" sz="1800"/>
            <a:t>Quality Control</a:t>
          </a:r>
        </a:p>
      </dgm:t>
    </dgm:pt>
    <dgm:pt modelId="{B9E7CE26-67A8-4FD9-9168-61F8760E10D9}" type="parTrans" cxnId="{DEDF8864-412E-4EA0-905D-9B456E2D57A3}">
      <dgm:prSet/>
      <dgm:spPr/>
      <dgm:t>
        <a:bodyPr/>
        <a:lstStyle/>
        <a:p>
          <a:endParaRPr lang="en-GB" sz="2400"/>
        </a:p>
      </dgm:t>
    </dgm:pt>
    <dgm:pt modelId="{7A068D1A-F5DD-4F0D-A6C8-AE26EAFE9316}" type="sibTrans" cxnId="{DEDF8864-412E-4EA0-905D-9B456E2D57A3}">
      <dgm:prSet custT="1"/>
      <dgm:spPr/>
      <dgm:t>
        <a:bodyPr/>
        <a:lstStyle/>
        <a:p>
          <a:endParaRPr lang="en-GB" sz="1600"/>
        </a:p>
      </dgm:t>
    </dgm:pt>
    <dgm:pt modelId="{A898C1B6-6924-46A4-B9B8-AF9781B27E1E}">
      <dgm:prSet phldrT="[Text]" custT="1"/>
      <dgm:spPr>
        <a:ln>
          <a:solidFill>
            <a:srgbClr val="4252FF"/>
          </a:solidFill>
        </a:ln>
      </dgm:spPr>
      <dgm:t>
        <a:bodyPr/>
        <a:lstStyle/>
        <a:p>
          <a:r>
            <a:rPr lang="en-GB" sz="1800"/>
            <a:t>10% of entries (courses/awards)</a:t>
          </a:r>
        </a:p>
      </dgm:t>
    </dgm:pt>
    <dgm:pt modelId="{B13752DE-416C-4147-AE0A-D59C7153A6C9}" type="parTrans" cxnId="{39E6E573-8346-4EDB-B371-2E66D038C3E4}">
      <dgm:prSet/>
      <dgm:spPr/>
      <dgm:t>
        <a:bodyPr/>
        <a:lstStyle/>
        <a:p>
          <a:endParaRPr lang="en-GB" sz="2400"/>
        </a:p>
      </dgm:t>
    </dgm:pt>
    <dgm:pt modelId="{34162359-0D6F-4BE8-83EF-0099911D9355}" type="sibTrans" cxnId="{39E6E573-8346-4EDB-B371-2E66D038C3E4}">
      <dgm:prSet/>
      <dgm:spPr/>
      <dgm:t>
        <a:bodyPr/>
        <a:lstStyle/>
        <a:p>
          <a:endParaRPr lang="en-GB" sz="2400"/>
        </a:p>
      </dgm:t>
    </dgm:pt>
    <dgm:pt modelId="{19274D9D-3020-4AF1-A914-F0A3E447710E}">
      <dgm:prSet phldrT="[Text]" custT="1"/>
      <dgm:spPr>
        <a:solidFill>
          <a:srgbClr val="4252FF"/>
        </a:solidFill>
      </dgm:spPr>
      <dgm:t>
        <a:bodyPr/>
        <a:lstStyle/>
        <a:p>
          <a:r>
            <a:rPr lang="en-GB" sz="1800"/>
            <a:t>Delivery</a:t>
          </a:r>
        </a:p>
      </dgm:t>
    </dgm:pt>
    <dgm:pt modelId="{8B718829-B10D-457F-BCB6-13CB1E80F137}" type="parTrans" cxnId="{1D10AC20-29EA-430A-BD9E-354353B3E589}">
      <dgm:prSet/>
      <dgm:spPr/>
      <dgm:t>
        <a:bodyPr/>
        <a:lstStyle/>
        <a:p>
          <a:endParaRPr lang="en-GB" sz="2400"/>
        </a:p>
      </dgm:t>
    </dgm:pt>
    <dgm:pt modelId="{595F9D23-772B-488A-800F-57BCF6341C64}" type="sibTrans" cxnId="{1D10AC20-29EA-430A-BD9E-354353B3E589}">
      <dgm:prSet/>
      <dgm:spPr/>
      <dgm:t>
        <a:bodyPr/>
        <a:lstStyle/>
        <a:p>
          <a:endParaRPr lang="en-GB" sz="2400"/>
        </a:p>
      </dgm:t>
    </dgm:pt>
    <dgm:pt modelId="{AAA6DE4C-4E0E-44E6-85D1-EE2613B7269B}">
      <dgm:prSet phldrT="[Text]" custT="1"/>
      <dgm:spPr>
        <a:ln>
          <a:solidFill>
            <a:srgbClr val="4252FF"/>
          </a:solidFill>
        </a:ln>
      </dgm:spPr>
      <dgm:t>
        <a:bodyPr/>
        <a:lstStyle/>
        <a:p>
          <a:r>
            <a:rPr lang="en-GB" sz="1800"/>
            <a:t>Monthly updates November-April (all Public HEIs included by end March)</a:t>
          </a:r>
        </a:p>
      </dgm:t>
    </dgm:pt>
    <dgm:pt modelId="{FA18F5C4-04F5-4946-9F93-ABAC60515A46}" type="parTrans" cxnId="{1A6BBE08-5643-45D7-B1B4-809F4DE133D0}">
      <dgm:prSet/>
      <dgm:spPr/>
      <dgm:t>
        <a:bodyPr/>
        <a:lstStyle/>
        <a:p>
          <a:endParaRPr lang="en-GB" sz="2400"/>
        </a:p>
      </dgm:t>
    </dgm:pt>
    <dgm:pt modelId="{084D107F-B235-4F41-AD30-DD36A83C4173}" type="sibTrans" cxnId="{1A6BBE08-5643-45D7-B1B4-809F4DE133D0}">
      <dgm:prSet/>
      <dgm:spPr/>
      <dgm:t>
        <a:bodyPr/>
        <a:lstStyle/>
        <a:p>
          <a:endParaRPr lang="en-GB" sz="2400"/>
        </a:p>
      </dgm:t>
    </dgm:pt>
    <dgm:pt modelId="{5FC945CD-8474-4225-BAC9-B51E68BAD963}">
      <dgm:prSet phldrT="[Text]" custT="1"/>
      <dgm:spPr>
        <a:ln>
          <a:solidFill>
            <a:srgbClr val="4252FF"/>
          </a:solidFill>
        </a:ln>
      </dgm:spPr>
      <dgm:t>
        <a:bodyPr/>
        <a:lstStyle/>
        <a:p>
          <a:r>
            <a:rPr lang="en-GB" sz="1800"/>
            <a:t>Anomalies checked</a:t>
          </a:r>
        </a:p>
      </dgm:t>
    </dgm:pt>
    <dgm:pt modelId="{E9B65822-D510-487B-A31F-35AA8D73AE77}" type="parTrans" cxnId="{49E36EC6-0F4C-4E7F-BB78-2BFD0CB2F109}">
      <dgm:prSet/>
      <dgm:spPr/>
      <dgm:t>
        <a:bodyPr/>
        <a:lstStyle/>
        <a:p>
          <a:endParaRPr lang="en-GB" sz="2400"/>
        </a:p>
      </dgm:t>
    </dgm:pt>
    <dgm:pt modelId="{4A6DB3B1-1117-4457-BDD7-35DA1E67CCEA}" type="sibTrans" cxnId="{49E36EC6-0F4C-4E7F-BB78-2BFD0CB2F109}">
      <dgm:prSet/>
      <dgm:spPr/>
      <dgm:t>
        <a:bodyPr/>
        <a:lstStyle/>
        <a:p>
          <a:endParaRPr lang="en-GB" sz="2400"/>
        </a:p>
      </dgm:t>
    </dgm:pt>
    <dgm:pt modelId="{2C6E2A4D-A12D-4370-843E-0827D058F330}">
      <dgm:prSet phldrT="[Text]" custT="1"/>
      <dgm:spPr>
        <a:ln>
          <a:solidFill>
            <a:srgbClr val="4252FF"/>
          </a:solidFill>
        </a:ln>
      </dgm:spPr>
      <dgm:t>
        <a:bodyPr/>
        <a:lstStyle/>
        <a:p>
          <a:r>
            <a:rPr lang="en-GB" sz="1800"/>
            <a:t>Patterns observed and outliers checked</a:t>
          </a:r>
        </a:p>
      </dgm:t>
    </dgm:pt>
    <dgm:pt modelId="{102D35B2-5ED6-4316-AB5E-BE1F9567EAA7}" type="parTrans" cxnId="{A5B66909-F125-4D79-B882-11678176DC05}">
      <dgm:prSet/>
      <dgm:spPr/>
      <dgm:t>
        <a:bodyPr/>
        <a:lstStyle/>
        <a:p>
          <a:endParaRPr lang="en-GB" sz="2400"/>
        </a:p>
      </dgm:t>
    </dgm:pt>
    <dgm:pt modelId="{9636DE70-2C62-4666-B08B-2DCD2A7C2EC9}" type="sibTrans" cxnId="{A5B66909-F125-4D79-B882-11678176DC05}">
      <dgm:prSet/>
      <dgm:spPr/>
      <dgm:t>
        <a:bodyPr/>
        <a:lstStyle/>
        <a:p>
          <a:endParaRPr lang="en-GB" sz="2400"/>
        </a:p>
      </dgm:t>
    </dgm:pt>
    <dgm:pt modelId="{F63E4355-E4B1-4588-A04D-B59334D29982}">
      <dgm:prSet phldrT="[Text]" custT="1"/>
      <dgm:spPr>
        <a:ln>
          <a:solidFill>
            <a:srgbClr val="4252FF"/>
          </a:solidFill>
        </a:ln>
      </dgm:spPr>
      <dgm:t>
        <a:bodyPr/>
        <a:lstStyle/>
        <a:p>
          <a:r>
            <a:rPr lang="en-GB" sz="1800"/>
            <a:t>Final Version (TBCs checked) in June</a:t>
          </a:r>
        </a:p>
      </dgm:t>
    </dgm:pt>
    <dgm:pt modelId="{8FE8A02F-1C59-43B3-AED4-26D99FE4B2F0}" type="parTrans" cxnId="{23F4F5A7-6E4E-4765-92ED-985B62D14A5B}">
      <dgm:prSet/>
      <dgm:spPr/>
      <dgm:t>
        <a:bodyPr/>
        <a:lstStyle/>
        <a:p>
          <a:endParaRPr lang="en-GB" sz="2400"/>
        </a:p>
      </dgm:t>
    </dgm:pt>
    <dgm:pt modelId="{2F7F858F-6D63-49D9-B992-41C057CB9D83}" type="sibTrans" cxnId="{23F4F5A7-6E4E-4765-92ED-985B62D14A5B}">
      <dgm:prSet/>
      <dgm:spPr/>
      <dgm:t>
        <a:bodyPr/>
        <a:lstStyle/>
        <a:p>
          <a:endParaRPr lang="en-GB" sz="2400"/>
        </a:p>
      </dgm:t>
    </dgm:pt>
    <dgm:pt modelId="{EE480E97-95E0-41E9-893A-6CF8F1F2745F}">
      <dgm:prSet phldrT="[Text]" custT="1"/>
      <dgm:spPr>
        <a:ln>
          <a:solidFill>
            <a:srgbClr val="4252FF"/>
          </a:solidFill>
        </a:ln>
      </dgm:spPr>
      <dgm:t>
        <a:bodyPr/>
        <a:lstStyle/>
        <a:p>
          <a:r>
            <a:rPr lang="en-GB" sz="1800"/>
            <a:t>October-March (Public HEIs)</a:t>
          </a:r>
        </a:p>
      </dgm:t>
    </dgm:pt>
    <dgm:pt modelId="{3E339677-5FC5-4099-82F8-532DD8829618}" type="sibTrans" cxnId="{EE99EC65-E3B5-43DA-9902-AF2C3AAA4BE5}">
      <dgm:prSet/>
      <dgm:spPr/>
      <dgm:t>
        <a:bodyPr/>
        <a:lstStyle/>
        <a:p>
          <a:endParaRPr lang="en-GB" sz="2400"/>
        </a:p>
      </dgm:t>
    </dgm:pt>
    <dgm:pt modelId="{A3E1AA01-F070-498B-8FFE-2D21DEFD690D}" type="parTrans" cxnId="{EE99EC65-E3B5-43DA-9902-AF2C3AAA4BE5}">
      <dgm:prSet/>
      <dgm:spPr/>
      <dgm:t>
        <a:bodyPr/>
        <a:lstStyle/>
        <a:p>
          <a:endParaRPr lang="en-GB" sz="2400"/>
        </a:p>
      </dgm:t>
    </dgm:pt>
    <dgm:pt modelId="{77371F83-23E4-43BC-B5F3-A6E79DE74C13}">
      <dgm:prSet phldrT="[Text]" custT="1"/>
      <dgm:spPr>
        <a:ln>
          <a:solidFill>
            <a:srgbClr val="4252FF"/>
          </a:solidFill>
        </a:ln>
      </dgm:spPr>
      <dgm:t>
        <a:bodyPr/>
        <a:lstStyle/>
        <a:p>
          <a:r>
            <a:rPr lang="en-GB" sz="1800"/>
            <a:t>Manual Process</a:t>
          </a:r>
        </a:p>
      </dgm:t>
    </dgm:pt>
    <dgm:pt modelId="{2686908D-CD34-4C24-8115-31A69C7B2E97}" type="sibTrans" cxnId="{B8CBBAEC-F772-4C91-936D-20FB51ABEF79}">
      <dgm:prSet/>
      <dgm:spPr/>
      <dgm:t>
        <a:bodyPr/>
        <a:lstStyle/>
        <a:p>
          <a:endParaRPr lang="en-GB" sz="2400"/>
        </a:p>
      </dgm:t>
    </dgm:pt>
    <dgm:pt modelId="{C9CCA962-98D7-4A8B-83B7-11BB5F563F9A}" type="parTrans" cxnId="{B8CBBAEC-F772-4C91-936D-20FB51ABEF79}">
      <dgm:prSet/>
      <dgm:spPr/>
      <dgm:t>
        <a:bodyPr/>
        <a:lstStyle/>
        <a:p>
          <a:endParaRPr lang="en-GB" sz="2400"/>
        </a:p>
      </dgm:t>
    </dgm:pt>
    <dgm:pt modelId="{EAE9B733-3846-4C2E-A86F-9BDA73493396}">
      <dgm:prSet phldrT="[Text]" custT="1"/>
      <dgm:spPr>
        <a:ln>
          <a:solidFill>
            <a:srgbClr val="4252FF"/>
          </a:solidFill>
        </a:ln>
      </dgm:spPr>
      <dgm:t>
        <a:bodyPr/>
        <a:lstStyle/>
        <a:p>
          <a:r>
            <a:rPr lang="en-GB" sz="1800"/>
            <a:t>University Websites</a:t>
          </a:r>
        </a:p>
      </dgm:t>
    </dgm:pt>
    <dgm:pt modelId="{41F0E7E4-AA1F-4CDE-AFB0-55E991C09DD9}" type="sibTrans" cxnId="{8B2BEBBF-18EE-4CDB-B63B-58A4862CBBA7}">
      <dgm:prSet/>
      <dgm:spPr/>
      <dgm:t>
        <a:bodyPr/>
        <a:lstStyle/>
        <a:p>
          <a:endParaRPr lang="en-GB" sz="2400"/>
        </a:p>
      </dgm:t>
    </dgm:pt>
    <dgm:pt modelId="{3C61C25B-9736-4E0B-8545-FF28E8C28EC3}" type="parTrans" cxnId="{8B2BEBBF-18EE-4CDB-B63B-58A4862CBBA7}">
      <dgm:prSet/>
      <dgm:spPr/>
      <dgm:t>
        <a:bodyPr/>
        <a:lstStyle/>
        <a:p>
          <a:endParaRPr lang="en-GB" sz="2400"/>
        </a:p>
      </dgm:t>
    </dgm:pt>
    <dgm:pt modelId="{A171D5B4-AF85-4EF3-9B15-73B102A024B6}">
      <dgm:prSet phldrT="[Text]" custT="1"/>
      <dgm:spPr>
        <a:ln>
          <a:solidFill>
            <a:srgbClr val="4252FF"/>
          </a:solidFill>
        </a:ln>
      </dgm:spPr>
      <dgm:t>
        <a:bodyPr/>
        <a:lstStyle/>
        <a:p>
          <a:endParaRPr lang="en-GB" sz="1800"/>
        </a:p>
      </dgm:t>
    </dgm:pt>
    <dgm:pt modelId="{D1F1E1F8-C26B-4BED-92A3-B200FB73E58E}" type="parTrans" cxnId="{E0A98C65-461C-496A-92EA-6F471F0C4E67}">
      <dgm:prSet/>
      <dgm:spPr/>
      <dgm:t>
        <a:bodyPr/>
        <a:lstStyle/>
        <a:p>
          <a:endParaRPr lang="en-GB" sz="2400"/>
        </a:p>
      </dgm:t>
    </dgm:pt>
    <dgm:pt modelId="{CE289D72-A46B-400A-A771-DA6928ED78D7}" type="sibTrans" cxnId="{E0A98C65-461C-496A-92EA-6F471F0C4E67}">
      <dgm:prSet/>
      <dgm:spPr/>
      <dgm:t>
        <a:bodyPr/>
        <a:lstStyle/>
        <a:p>
          <a:endParaRPr lang="en-GB" sz="2400"/>
        </a:p>
      </dgm:t>
    </dgm:pt>
    <dgm:pt modelId="{CE745584-B3EE-4E2C-8CD3-5109D8B622F7}">
      <dgm:prSet phldrT="[Text]" custT="1"/>
      <dgm:spPr>
        <a:ln>
          <a:solidFill>
            <a:srgbClr val="4252FF"/>
          </a:solidFill>
        </a:ln>
      </dgm:spPr>
      <dgm:t>
        <a:bodyPr/>
        <a:lstStyle/>
        <a:p>
          <a:endParaRPr lang="en-GB" sz="1800"/>
        </a:p>
      </dgm:t>
    </dgm:pt>
    <dgm:pt modelId="{08734131-539D-459A-8FD9-52940E367292}" type="parTrans" cxnId="{83BFD11C-355F-4368-9BA8-9DEE30E29ABC}">
      <dgm:prSet/>
      <dgm:spPr/>
      <dgm:t>
        <a:bodyPr/>
        <a:lstStyle/>
        <a:p>
          <a:endParaRPr lang="en-GB" sz="2400"/>
        </a:p>
      </dgm:t>
    </dgm:pt>
    <dgm:pt modelId="{E18A0633-353D-4153-9632-769B77A254A5}" type="sibTrans" cxnId="{83BFD11C-355F-4368-9BA8-9DEE30E29ABC}">
      <dgm:prSet/>
      <dgm:spPr/>
      <dgm:t>
        <a:bodyPr/>
        <a:lstStyle/>
        <a:p>
          <a:endParaRPr lang="en-GB" sz="2400"/>
        </a:p>
      </dgm:t>
    </dgm:pt>
    <dgm:pt modelId="{A462C8A3-E96C-4257-A1E6-82410B554480}">
      <dgm:prSet phldrT="[Text]" custT="1"/>
      <dgm:spPr>
        <a:ln>
          <a:solidFill>
            <a:srgbClr val="4252FF"/>
          </a:solidFill>
        </a:ln>
      </dgm:spPr>
      <dgm:t>
        <a:bodyPr/>
        <a:lstStyle/>
        <a:p>
          <a:endParaRPr lang="en-GB" sz="1800"/>
        </a:p>
      </dgm:t>
    </dgm:pt>
    <dgm:pt modelId="{A40F0CA3-C9CF-4082-A30E-EAE13C5BC991}" type="parTrans" cxnId="{E3791CDA-D7AA-488F-87C5-8C4763F2141F}">
      <dgm:prSet/>
      <dgm:spPr/>
      <dgm:t>
        <a:bodyPr/>
        <a:lstStyle/>
        <a:p>
          <a:endParaRPr lang="en-GB" sz="2400"/>
        </a:p>
      </dgm:t>
    </dgm:pt>
    <dgm:pt modelId="{1E4045DF-B9F7-4BDC-B371-5FBAE107E65E}" type="sibTrans" cxnId="{E3791CDA-D7AA-488F-87C5-8C4763F2141F}">
      <dgm:prSet/>
      <dgm:spPr/>
      <dgm:t>
        <a:bodyPr/>
        <a:lstStyle/>
        <a:p>
          <a:endParaRPr lang="en-GB" sz="2400"/>
        </a:p>
      </dgm:t>
    </dgm:pt>
    <dgm:pt modelId="{3FB1553D-FBF1-4D9E-BE90-E904C55B92ED}">
      <dgm:prSet phldrT="[Text]" custT="1"/>
      <dgm:spPr>
        <a:ln>
          <a:solidFill>
            <a:srgbClr val="4252FF"/>
          </a:solidFill>
        </a:ln>
      </dgm:spPr>
      <dgm:t>
        <a:bodyPr/>
        <a:lstStyle/>
        <a:p>
          <a:r>
            <a:rPr lang="en-GB" sz="1800"/>
            <a:t>April (Alternative Providers)</a:t>
          </a:r>
        </a:p>
      </dgm:t>
    </dgm:pt>
    <dgm:pt modelId="{066EA64F-D663-4524-BDED-7A8DE45DE2AB}" type="parTrans" cxnId="{2C2E9517-3A41-4189-B022-0737EFA4D297}">
      <dgm:prSet/>
      <dgm:spPr/>
      <dgm:t>
        <a:bodyPr/>
        <a:lstStyle/>
        <a:p>
          <a:endParaRPr lang="en-GB" sz="2400"/>
        </a:p>
      </dgm:t>
    </dgm:pt>
    <dgm:pt modelId="{CE30527F-7F49-494E-8ACA-D011659A4279}" type="sibTrans" cxnId="{2C2E9517-3A41-4189-B022-0737EFA4D297}">
      <dgm:prSet/>
      <dgm:spPr/>
      <dgm:t>
        <a:bodyPr/>
        <a:lstStyle/>
        <a:p>
          <a:endParaRPr lang="en-GB" sz="2400"/>
        </a:p>
      </dgm:t>
    </dgm:pt>
    <dgm:pt modelId="{7006EF37-B93F-44E0-89C8-4D8584BC9330}">
      <dgm:prSet custT="1"/>
      <dgm:spPr>
        <a:solidFill>
          <a:srgbClr val="4252FF"/>
        </a:solidFill>
      </dgm:spPr>
      <dgm:t>
        <a:bodyPr/>
        <a:lstStyle/>
        <a:p>
          <a:r>
            <a:rPr lang="en-GB" sz="1800"/>
            <a:t>Data Priorities</a:t>
          </a:r>
        </a:p>
      </dgm:t>
    </dgm:pt>
    <dgm:pt modelId="{C1DB65DF-BB6F-44E5-B952-AC6EA88FFF1A}" type="parTrans" cxnId="{C48244B3-1F96-42B2-BC46-F3445624BC28}">
      <dgm:prSet/>
      <dgm:spPr/>
      <dgm:t>
        <a:bodyPr/>
        <a:lstStyle/>
        <a:p>
          <a:endParaRPr lang="en-GB" sz="2400"/>
        </a:p>
      </dgm:t>
    </dgm:pt>
    <dgm:pt modelId="{FF1066F8-5815-4642-81AD-DA2563DC68A9}" type="sibTrans" cxnId="{C48244B3-1F96-42B2-BC46-F3445624BC28}">
      <dgm:prSet custT="1"/>
      <dgm:spPr/>
      <dgm:t>
        <a:bodyPr/>
        <a:lstStyle/>
        <a:p>
          <a:endParaRPr lang="en-GB" sz="1600"/>
        </a:p>
      </dgm:t>
    </dgm:pt>
    <dgm:pt modelId="{57E2B2D5-0BF4-42FC-9340-013FB1189FFC}">
      <dgm:prSet custT="1"/>
      <dgm:spPr>
        <a:ln>
          <a:solidFill>
            <a:srgbClr val="4252FF"/>
          </a:solidFill>
        </a:ln>
      </dgm:spPr>
      <dgm:t>
        <a:bodyPr/>
        <a:lstStyle/>
        <a:p>
          <a:endParaRPr lang="en-GB" sz="1800"/>
        </a:p>
      </dgm:t>
    </dgm:pt>
    <dgm:pt modelId="{1D15272A-33AD-4FA3-98F1-C4B50115EDFE}" type="parTrans" cxnId="{DB9E3CBA-13F0-4B1A-9DD7-B2316ADD217F}">
      <dgm:prSet/>
      <dgm:spPr/>
      <dgm:t>
        <a:bodyPr/>
        <a:lstStyle/>
        <a:p>
          <a:endParaRPr lang="en-GB" sz="2400"/>
        </a:p>
      </dgm:t>
    </dgm:pt>
    <dgm:pt modelId="{3300967A-AB4F-40C2-99BA-311DC344EA19}" type="sibTrans" cxnId="{DB9E3CBA-13F0-4B1A-9DD7-B2316ADD217F}">
      <dgm:prSet/>
      <dgm:spPr/>
      <dgm:t>
        <a:bodyPr/>
        <a:lstStyle/>
        <a:p>
          <a:endParaRPr lang="en-GB" sz="2400"/>
        </a:p>
      </dgm:t>
    </dgm:pt>
    <dgm:pt modelId="{6C2B0135-E6AF-4ADA-AE37-39F3AFD38368}">
      <dgm:prSet phldrT="[Text]" custT="1"/>
      <dgm:spPr>
        <a:ln>
          <a:solidFill>
            <a:srgbClr val="4252FF"/>
          </a:solidFill>
        </a:ln>
      </dgm:spPr>
      <dgm:t>
        <a:bodyPr/>
        <a:lstStyle/>
        <a:p>
          <a:r>
            <a:rPr lang="en-GB" sz="1800"/>
            <a:t>Institutions nominated by confirmed clients</a:t>
          </a:r>
        </a:p>
      </dgm:t>
    </dgm:pt>
    <dgm:pt modelId="{E62EB635-C60A-43E4-AA79-22D1C3A5C049}" type="parTrans" cxnId="{A3B60CF0-2C21-48EE-8DFF-5F5BB47A4021}">
      <dgm:prSet/>
      <dgm:spPr/>
      <dgm:t>
        <a:bodyPr/>
        <a:lstStyle/>
        <a:p>
          <a:endParaRPr lang="en-GB" sz="2400"/>
        </a:p>
      </dgm:t>
    </dgm:pt>
    <dgm:pt modelId="{891BFD76-A7FC-4AC8-BC6C-9EE12C5C500A}" type="sibTrans" cxnId="{A3B60CF0-2C21-48EE-8DFF-5F5BB47A4021}">
      <dgm:prSet/>
      <dgm:spPr/>
      <dgm:t>
        <a:bodyPr/>
        <a:lstStyle/>
        <a:p>
          <a:endParaRPr lang="en-GB" sz="2400"/>
        </a:p>
      </dgm:t>
    </dgm:pt>
    <dgm:pt modelId="{2D98CC2B-678C-4A9A-9E6C-E67908C23AA0}">
      <dgm:prSet phldrT="[Text]" custT="1"/>
      <dgm:spPr>
        <a:ln>
          <a:solidFill>
            <a:srgbClr val="4252FF"/>
          </a:solidFill>
        </a:ln>
      </dgm:spPr>
      <dgm:t>
        <a:bodyPr/>
        <a:lstStyle/>
        <a:p>
          <a:r>
            <a:rPr lang="en-GB" sz="1800"/>
            <a:t>Russell Group -usually complete by end of January (UG) and February (PGT)</a:t>
          </a:r>
        </a:p>
      </dgm:t>
    </dgm:pt>
    <dgm:pt modelId="{1A6D92A3-3DE5-4648-890B-7A989306C1B8}" type="parTrans" cxnId="{909F14A0-1CCE-43A4-A539-9CD50607C8AD}">
      <dgm:prSet/>
      <dgm:spPr/>
      <dgm:t>
        <a:bodyPr/>
        <a:lstStyle/>
        <a:p>
          <a:endParaRPr lang="en-GB" sz="2400"/>
        </a:p>
      </dgm:t>
    </dgm:pt>
    <dgm:pt modelId="{FC471D28-998D-4F42-B354-BF262602757A}" type="sibTrans" cxnId="{909F14A0-1CCE-43A4-A539-9CD50607C8AD}">
      <dgm:prSet/>
      <dgm:spPr/>
      <dgm:t>
        <a:bodyPr/>
        <a:lstStyle/>
        <a:p>
          <a:endParaRPr lang="en-GB" sz="2400"/>
        </a:p>
      </dgm:t>
    </dgm:pt>
    <dgm:pt modelId="{538D6A52-1CF3-4CEB-B7FC-DFBC5BA2FDAE}" type="pres">
      <dgm:prSet presAssocID="{EBF80222-8E4E-4729-8162-56496D6BB79E}" presName="linearFlow" presStyleCnt="0">
        <dgm:presLayoutVars>
          <dgm:dir/>
          <dgm:animLvl val="lvl"/>
          <dgm:resizeHandles val="exact"/>
        </dgm:presLayoutVars>
      </dgm:prSet>
      <dgm:spPr/>
    </dgm:pt>
    <dgm:pt modelId="{EC5A672E-9477-487B-96D5-410B1068D4C1}" type="pres">
      <dgm:prSet presAssocID="{042FB5F9-8944-4B7F-8E7A-4F09F603468D}" presName="composite" presStyleCnt="0"/>
      <dgm:spPr/>
    </dgm:pt>
    <dgm:pt modelId="{0C1958BE-8AF8-4532-B548-431A0C5B850D}" type="pres">
      <dgm:prSet presAssocID="{042FB5F9-8944-4B7F-8E7A-4F09F603468D}" presName="parTx" presStyleLbl="node1" presStyleIdx="0" presStyleCnt="4">
        <dgm:presLayoutVars>
          <dgm:chMax val="0"/>
          <dgm:chPref val="0"/>
          <dgm:bulletEnabled val="1"/>
        </dgm:presLayoutVars>
      </dgm:prSet>
      <dgm:spPr/>
    </dgm:pt>
    <dgm:pt modelId="{CA24C649-CAFE-4423-891E-174FE8133BF3}" type="pres">
      <dgm:prSet presAssocID="{042FB5F9-8944-4B7F-8E7A-4F09F603468D}" presName="parSh" presStyleLbl="node1" presStyleIdx="0" presStyleCnt="4"/>
      <dgm:spPr/>
    </dgm:pt>
    <dgm:pt modelId="{F174C21D-FBF0-4B3D-9743-28AFD9288C8A}" type="pres">
      <dgm:prSet presAssocID="{042FB5F9-8944-4B7F-8E7A-4F09F603468D}" presName="desTx" presStyleLbl="fgAcc1" presStyleIdx="0" presStyleCnt="4">
        <dgm:presLayoutVars>
          <dgm:bulletEnabled val="1"/>
        </dgm:presLayoutVars>
      </dgm:prSet>
      <dgm:spPr/>
    </dgm:pt>
    <dgm:pt modelId="{F4575E66-1420-4E3C-B022-B1A1D34D02FA}" type="pres">
      <dgm:prSet presAssocID="{4E0DB60C-940A-4811-8374-9291937134C6}" presName="sibTrans" presStyleLbl="sibTrans2D1" presStyleIdx="0" presStyleCnt="3"/>
      <dgm:spPr/>
    </dgm:pt>
    <dgm:pt modelId="{6894796C-EA38-4571-85D6-62FAFE8192C9}" type="pres">
      <dgm:prSet presAssocID="{4E0DB60C-940A-4811-8374-9291937134C6}" presName="connTx" presStyleLbl="sibTrans2D1" presStyleIdx="0" presStyleCnt="3"/>
      <dgm:spPr/>
    </dgm:pt>
    <dgm:pt modelId="{DDE6ACE3-7413-4D06-847C-AC53155AB47F}" type="pres">
      <dgm:prSet presAssocID="{7006EF37-B93F-44E0-89C8-4D8584BC9330}" presName="composite" presStyleCnt="0"/>
      <dgm:spPr/>
    </dgm:pt>
    <dgm:pt modelId="{5A07886C-3B36-41E4-BEB2-A95D8100F45C}" type="pres">
      <dgm:prSet presAssocID="{7006EF37-B93F-44E0-89C8-4D8584BC9330}" presName="parTx" presStyleLbl="node1" presStyleIdx="0" presStyleCnt="4">
        <dgm:presLayoutVars>
          <dgm:chMax val="0"/>
          <dgm:chPref val="0"/>
          <dgm:bulletEnabled val="1"/>
        </dgm:presLayoutVars>
      </dgm:prSet>
      <dgm:spPr/>
    </dgm:pt>
    <dgm:pt modelId="{FAB1592C-E279-4A52-A719-7703BE6320C0}" type="pres">
      <dgm:prSet presAssocID="{7006EF37-B93F-44E0-89C8-4D8584BC9330}" presName="parSh" presStyleLbl="node1" presStyleIdx="1" presStyleCnt="4"/>
      <dgm:spPr/>
    </dgm:pt>
    <dgm:pt modelId="{B7532098-9B15-4378-9F95-F224DDE53320}" type="pres">
      <dgm:prSet presAssocID="{7006EF37-B93F-44E0-89C8-4D8584BC9330}" presName="desTx" presStyleLbl="fgAcc1" presStyleIdx="1" presStyleCnt="4">
        <dgm:presLayoutVars>
          <dgm:bulletEnabled val="1"/>
        </dgm:presLayoutVars>
      </dgm:prSet>
      <dgm:spPr/>
    </dgm:pt>
    <dgm:pt modelId="{24001853-79D3-46B7-8F76-6A6205A5706D}" type="pres">
      <dgm:prSet presAssocID="{FF1066F8-5815-4642-81AD-DA2563DC68A9}" presName="sibTrans" presStyleLbl="sibTrans2D1" presStyleIdx="1" presStyleCnt="3"/>
      <dgm:spPr/>
    </dgm:pt>
    <dgm:pt modelId="{E0008D45-B8EC-432F-B3D4-7C90CFC3549E}" type="pres">
      <dgm:prSet presAssocID="{FF1066F8-5815-4642-81AD-DA2563DC68A9}" presName="connTx" presStyleLbl="sibTrans2D1" presStyleIdx="1" presStyleCnt="3"/>
      <dgm:spPr/>
    </dgm:pt>
    <dgm:pt modelId="{EBE0B4B4-8FA8-475F-9117-07B3EC4D3386}" type="pres">
      <dgm:prSet presAssocID="{F9272662-FA6E-4AE2-A62B-72E73595EAF5}" presName="composite" presStyleCnt="0"/>
      <dgm:spPr/>
    </dgm:pt>
    <dgm:pt modelId="{6130CE52-9F31-45AC-ABE0-A0D3A0B70B42}" type="pres">
      <dgm:prSet presAssocID="{F9272662-FA6E-4AE2-A62B-72E73595EAF5}" presName="parTx" presStyleLbl="node1" presStyleIdx="1" presStyleCnt="4">
        <dgm:presLayoutVars>
          <dgm:chMax val="0"/>
          <dgm:chPref val="0"/>
          <dgm:bulletEnabled val="1"/>
        </dgm:presLayoutVars>
      </dgm:prSet>
      <dgm:spPr/>
    </dgm:pt>
    <dgm:pt modelId="{66E8AC23-BD8F-407C-8BE1-8300D6EF801C}" type="pres">
      <dgm:prSet presAssocID="{F9272662-FA6E-4AE2-A62B-72E73595EAF5}" presName="parSh" presStyleLbl="node1" presStyleIdx="2" presStyleCnt="4"/>
      <dgm:spPr/>
    </dgm:pt>
    <dgm:pt modelId="{DDF02449-1223-4C3F-9A39-9930EE8061BC}" type="pres">
      <dgm:prSet presAssocID="{F9272662-FA6E-4AE2-A62B-72E73595EAF5}" presName="desTx" presStyleLbl="fgAcc1" presStyleIdx="2" presStyleCnt="4">
        <dgm:presLayoutVars>
          <dgm:bulletEnabled val="1"/>
        </dgm:presLayoutVars>
      </dgm:prSet>
      <dgm:spPr/>
    </dgm:pt>
    <dgm:pt modelId="{14156331-416E-4899-8BB3-BFB6E9A96BAC}" type="pres">
      <dgm:prSet presAssocID="{7A068D1A-F5DD-4F0D-A6C8-AE26EAFE9316}" presName="sibTrans" presStyleLbl="sibTrans2D1" presStyleIdx="2" presStyleCnt="3"/>
      <dgm:spPr/>
    </dgm:pt>
    <dgm:pt modelId="{785B3ABE-3D3E-4D01-B6F3-3477D53365CF}" type="pres">
      <dgm:prSet presAssocID="{7A068D1A-F5DD-4F0D-A6C8-AE26EAFE9316}" presName="connTx" presStyleLbl="sibTrans2D1" presStyleIdx="2" presStyleCnt="3"/>
      <dgm:spPr/>
    </dgm:pt>
    <dgm:pt modelId="{0546A72F-11ED-4A1E-9D73-7A0B73EA8E00}" type="pres">
      <dgm:prSet presAssocID="{19274D9D-3020-4AF1-A914-F0A3E447710E}" presName="composite" presStyleCnt="0"/>
      <dgm:spPr/>
    </dgm:pt>
    <dgm:pt modelId="{09800210-0022-470F-92AE-C8D15465B587}" type="pres">
      <dgm:prSet presAssocID="{19274D9D-3020-4AF1-A914-F0A3E447710E}" presName="parTx" presStyleLbl="node1" presStyleIdx="2" presStyleCnt="4">
        <dgm:presLayoutVars>
          <dgm:chMax val="0"/>
          <dgm:chPref val="0"/>
          <dgm:bulletEnabled val="1"/>
        </dgm:presLayoutVars>
      </dgm:prSet>
      <dgm:spPr/>
    </dgm:pt>
    <dgm:pt modelId="{5603CC77-9EA9-42E8-ACDB-E8A9FD5A0441}" type="pres">
      <dgm:prSet presAssocID="{19274D9D-3020-4AF1-A914-F0A3E447710E}" presName="parSh" presStyleLbl="node1" presStyleIdx="3" presStyleCnt="4"/>
      <dgm:spPr/>
    </dgm:pt>
    <dgm:pt modelId="{70A62E5B-FE79-454E-B5A8-FDEA879040C8}" type="pres">
      <dgm:prSet presAssocID="{19274D9D-3020-4AF1-A914-F0A3E447710E}" presName="desTx" presStyleLbl="fgAcc1" presStyleIdx="3" presStyleCnt="4">
        <dgm:presLayoutVars>
          <dgm:bulletEnabled val="1"/>
        </dgm:presLayoutVars>
      </dgm:prSet>
      <dgm:spPr/>
    </dgm:pt>
  </dgm:ptLst>
  <dgm:cxnLst>
    <dgm:cxn modelId="{776CFD00-63E7-4DD7-8329-1B2FCA079140}" type="presOf" srcId="{042FB5F9-8944-4B7F-8E7A-4F09F603468D}" destId="{CA24C649-CAFE-4423-891E-174FE8133BF3}" srcOrd="1" destOrd="0" presId="urn:microsoft.com/office/officeart/2005/8/layout/process3"/>
    <dgm:cxn modelId="{8B5D1E06-5392-45D2-9F64-879032A3ABFD}" type="presOf" srcId="{4E0DB60C-940A-4811-8374-9291937134C6}" destId="{6894796C-EA38-4571-85D6-62FAFE8192C9}" srcOrd="1" destOrd="0" presId="urn:microsoft.com/office/officeart/2005/8/layout/process3"/>
    <dgm:cxn modelId="{1A6BBE08-5643-45D7-B1B4-809F4DE133D0}" srcId="{19274D9D-3020-4AF1-A914-F0A3E447710E}" destId="{AAA6DE4C-4E0E-44E6-85D1-EE2613B7269B}" srcOrd="1" destOrd="0" parTransId="{FA18F5C4-04F5-4946-9F93-ABAC60515A46}" sibTransId="{084D107F-B235-4F41-AD30-DD36A83C4173}"/>
    <dgm:cxn modelId="{A5B66909-F125-4D79-B882-11678176DC05}" srcId="{F9272662-FA6E-4AE2-A62B-72E73595EAF5}" destId="{2C6E2A4D-A12D-4370-843E-0827D058F330}" srcOrd="3" destOrd="0" parTransId="{102D35B2-5ED6-4316-AB5E-BE1F9567EAA7}" sibTransId="{9636DE70-2C62-4666-B08B-2DCD2A7C2EC9}"/>
    <dgm:cxn modelId="{FD97490A-28D0-4C49-A231-18A6726E9636}" type="presOf" srcId="{F63E4355-E4B1-4588-A04D-B59334D29982}" destId="{70A62E5B-FE79-454E-B5A8-FDEA879040C8}" srcOrd="0" destOrd="2" presId="urn:microsoft.com/office/officeart/2005/8/layout/process3"/>
    <dgm:cxn modelId="{37DF410B-117A-4845-A3FB-C69432AB62EE}" type="presOf" srcId="{EE480E97-95E0-41E9-893A-6CF8F1F2745F}" destId="{F174C21D-FBF0-4B3D-9743-28AFD9288C8A}" srcOrd="0" destOrd="1" presId="urn:microsoft.com/office/officeart/2005/8/layout/process3"/>
    <dgm:cxn modelId="{2C2E9517-3A41-4189-B022-0737EFA4D297}" srcId="{042FB5F9-8944-4B7F-8E7A-4F09F603468D}" destId="{3FB1553D-FBF1-4D9E-BE90-E904C55B92ED}" srcOrd="2" destOrd="0" parTransId="{066EA64F-D663-4524-BDED-7A8DE45DE2AB}" sibTransId="{CE30527F-7F49-494E-8ACA-D011659A4279}"/>
    <dgm:cxn modelId="{83BFD11C-355F-4368-9BA8-9DEE30E29ABC}" srcId="{F9272662-FA6E-4AE2-A62B-72E73595EAF5}" destId="{CE745584-B3EE-4E2C-8CD3-5109D8B622F7}" srcOrd="0" destOrd="0" parTransId="{08734131-539D-459A-8FD9-52940E367292}" sibTransId="{E18A0633-353D-4153-9632-769B77A254A5}"/>
    <dgm:cxn modelId="{1D10AC20-29EA-430A-BD9E-354353B3E589}" srcId="{EBF80222-8E4E-4729-8162-56496D6BB79E}" destId="{19274D9D-3020-4AF1-A914-F0A3E447710E}" srcOrd="3" destOrd="0" parTransId="{8B718829-B10D-457F-BCB6-13CB1E80F137}" sibTransId="{595F9D23-772B-488A-800F-57BCF6341C64}"/>
    <dgm:cxn modelId="{7F43B228-3BFC-4035-963D-31A64BBB3922}" type="presOf" srcId="{2C6E2A4D-A12D-4370-843E-0827D058F330}" destId="{DDF02449-1223-4C3F-9A39-9930EE8061BC}" srcOrd="0" destOrd="3" presId="urn:microsoft.com/office/officeart/2005/8/layout/process3"/>
    <dgm:cxn modelId="{0D128D35-B9F7-46E4-AFEE-DF6157B730B4}" type="presOf" srcId="{3FB1553D-FBF1-4D9E-BE90-E904C55B92ED}" destId="{F174C21D-FBF0-4B3D-9743-28AFD9288C8A}" srcOrd="0" destOrd="2" presId="urn:microsoft.com/office/officeart/2005/8/layout/process3"/>
    <dgm:cxn modelId="{E5392738-CBE8-452D-B1D2-72BFA46843D9}" type="presOf" srcId="{CE745584-B3EE-4E2C-8CD3-5109D8B622F7}" destId="{DDF02449-1223-4C3F-9A39-9930EE8061BC}" srcOrd="0" destOrd="0" presId="urn:microsoft.com/office/officeart/2005/8/layout/process3"/>
    <dgm:cxn modelId="{01D4E138-1559-4755-AF87-940829B2DFED}" type="presOf" srcId="{EBF80222-8E4E-4729-8162-56496D6BB79E}" destId="{538D6A52-1CF3-4CEB-B7FC-DFBC5BA2FDAE}" srcOrd="0" destOrd="0" presId="urn:microsoft.com/office/officeart/2005/8/layout/process3"/>
    <dgm:cxn modelId="{EC6B5C3A-67CB-4671-A3A7-95108186E383}" srcId="{EBF80222-8E4E-4729-8162-56496D6BB79E}" destId="{042FB5F9-8944-4B7F-8E7A-4F09F603468D}" srcOrd="0" destOrd="0" parTransId="{C58607F5-4F71-43EB-88AD-54231E3BD39E}" sibTransId="{4E0DB60C-940A-4811-8374-9291937134C6}"/>
    <dgm:cxn modelId="{AA19A75C-1BB8-4043-B519-2C14F57ADF72}" type="presOf" srcId="{19274D9D-3020-4AF1-A914-F0A3E447710E}" destId="{5603CC77-9EA9-42E8-ACDB-E8A9FD5A0441}" srcOrd="1" destOrd="0" presId="urn:microsoft.com/office/officeart/2005/8/layout/process3"/>
    <dgm:cxn modelId="{DEDF8864-412E-4EA0-905D-9B456E2D57A3}" srcId="{EBF80222-8E4E-4729-8162-56496D6BB79E}" destId="{F9272662-FA6E-4AE2-A62B-72E73595EAF5}" srcOrd="2" destOrd="0" parTransId="{B9E7CE26-67A8-4FD9-9168-61F8760E10D9}" sibTransId="{7A068D1A-F5DD-4F0D-A6C8-AE26EAFE9316}"/>
    <dgm:cxn modelId="{8DDFB644-65DC-4877-9C5C-248567CDBB61}" type="presOf" srcId="{2D98CC2B-678C-4A9A-9E6C-E67908C23AA0}" destId="{B7532098-9B15-4378-9F95-F224DDE53320}" srcOrd="0" destOrd="2" presId="urn:microsoft.com/office/officeart/2005/8/layout/process3"/>
    <dgm:cxn modelId="{D7FBBD64-B6E2-4842-A59C-55A08B1F927E}" type="presOf" srcId="{5FC945CD-8474-4225-BAC9-B51E68BAD963}" destId="{DDF02449-1223-4C3F-9A39-9930EE8061BC}" srcOrd="0" destOrd="2" presId="urn:microsoft.com/office/officeart/2005/8/layout/process3"/>
    <dgm:cxn modelId="{E0A98C65-461C-496A-92EA-6F471F0C4E67}" srcId="{042FB5F9-8944-4B7F-8E7A-4F09F603468D}" destId="{A171D5B4-AF85-4EF3-9B15-73B102A024B6}" srcOrd="0" destOrd="0" parTransId="{D1F1E1F8-C26B-4BED-92A3-B200FB73E58E}" sibTransId="{CE289D72-A46B-400A-A771-DA6928ED78D7}"/>
    <dgm:cxn modelId="{EE99EC65-E3B5-43DA-9902-AF2C3AAA4BE5}" srcId="{042FB5F9-8944-4B7F-8E7A-4F09F603468D}" destId="{EE480E97-95E0-41E9-893A-6CF8F1F2745F}" srcOrd="1" destOrd="0" parTransId="{A3E1AA01-F070-498B-8FFE-2D21DEFD690D}" sibTransId="{3E339677-5FC5-4099-82F8-532DD8829618}"/>
    <dgm:cxn modelId="{EEDE0846-E223-4639-B3E8-C817310483A7}" type="presOf" srcId="{77371F83-23E4-43BC-B5F3-A6E79DE74C13}" destId="{F174C21D-FBF0-4B3D-9743-28AFD9288C8A}" srcOrd="0" destOrd="3" presId="urn:microsoft.com/office/officeart/2005/8/layout/process3"/>
    <dgm:cxn modelId="{79187947-B207-48E5-A828-013D7919A2AE}" type="presOf" srcId="{FF1066F8-5815-4642-81AD-DA2563DC68A9}" destId="{24001853-79D3-46B7-8F76-6A6205A5706D}" srcOrd="0" destOrd="0" presId="urn:microsoft.com/office/officeart/2005/8/layout/process3"/>
    <dgm:cxn modelId="{281E3069-5992-44EA-A0D3-6FFE19F92795}" type="presOf" srcId="{F9272662-FA6E-4AE2-A62B-72E73595EAF5}" destId="{66E8AC23-BD8F-407C-8BE1-8300D6EF801C}" srcOrd="1" destOrd="0" presId="urn:microsoft.com/office/officeart/2005/8/layout/process3"/>
    <dgm:cxn modelId="{39E6E573-8346-4EDB-B371-2E66D038C3E4}" srcId="{F9272662-FA6E-4AE2-A62B-72E73595EAF5}" destId="{A898C1B6-6924-46A4-B9B8-AF9781B27E1E}" srcOrd="1" destOrd="0" parTransId="{B13752DE-416C-4147-AE0A-D59C7153A6C9}" sibTransId="{34162359-0D6F-4BE8-83EF-0099911D9355}"/>
    <dgm:cxn modelId="{DA61EF74-B81E-4705-9F97-BF34EAB4CF83}" type="presOf" srcId="{7A068D1A-F5DD-4F0D-A6C8-AE26EAFE9316}" destId="{785B3ABE-3D3E-4D01-B6F3-3477D53365CF}" srcOrd="1" destOrd="0" presId="urn:microsoft.com/office/officeart/2005/8/layout/process3"/>
    <dgm:cxn modelId="{23041477-ACF1-4D19-8DCD-1023E67C8DC8}" type="presOf" srcId="{A171D5B4-AF85-4EF3-9B15-73B102A024B6}" destId="{F174C21D-FBF0-4B3D-9743-28AFD9288C8A}" srcOrd="0" destOrd="0" presId="urn:microsoft.com/office/officeart/2005/8/layout/process3"/>
    <dgm:cxn modelId="{83171C57-F797-40A2-A3B3-2DC39DC12697}" type="presOf" srcId="{7A068D1A-F5DD-4F0D-A6C8-AE26EAFE9316}" destId="{14156331-416E-4899-8BB3-BFB6E9A96BAC}" srcOrd="0" destOrd="0" presId="urn:microsoft.com/office/officeart/2005/8/layout/process3"/>
    <dgm:cxn modelId="{71845093-D986-4B48-9604-290B68268EE0}" type="presOf" srcId="{EAE9B733-3846-4C2E-A86F-9BDA73493396}" destId="{F174C21D-FBF0-4B3D-9743-28AFD9288C8A}" srcOrd="0" destOrd="4" presId="urn:microsoft.com/office/officeart/2005/8/layout/process3"/>
    <dgm:cxn modelId="{69DD1596-537C-4A82-8150-E83F93DA228A}" type="presOf" srcId="{AAA6DE4C-4E0E-44E6-85D1-EE2613B7269B}" destId="{70A62E5B-FE79-454E-B5A8-FDEA879040C8}" srcOrd="0" destOrd="1" presId="urn:microsoft.com/office/officeart/2005/8/layout/process3"/>
    <dgm:cxn modelId="{B147B496-DB37-4457-902E-A4FC5F7ECEBE}" type="presOf" srcId="{6C2B0135-E6AF-4ADA-AE37-39F3AFD38368}" destId="{B7532098-9B15-4378-9F95-F224DDE53320}" srcOrd="0" destOrd="1" presId="urn:microsoft.com/office/officeart/2005/8/layout/process3"/>
    <dgm:cxn modelId="{909F14A0-1CCE-43A4-A539-9CD50607C8AD}" srcId="{7006EF37-B93F-44E0-89C8-4D8584BC9330}" destId="{2D98CC2B-678C-4A9A-9E6C-E67908C23AA0}" srcOrd="2" destOrd="0" parTransId="{1A6D92A3-3DE5-4648-890B-7A989306C1B8}" sibTransId="{FC471D28-998D-4F42-B354-BF262602757A}"/>
    <dgm:cxn modelId="{23F4F5A7-6E4E-4765-92ED-985B62D14A5B}" srcId="{19274D9D-3020-4AF1-A914-F0A3E447710E}" destId="{F63E4355-E4B1-4588-A04D-B59334D29982}" srcOrd="2" destOrd="0" parTransId="{8FE8A02F-1C59-43B3-AED4-26D99FE4B2F0}" sibTransId="{2F7F858F-6D63-49D9-B992-41C057CB9D83}"/>
    <dgm:cxn modelId="{0DD01DAD-BE20-432C-8C7E-1A341D74C76B}" type="presOf" srcId="{FF1066F8-5815-4642-81AD-DA2563DC68A9}" destId="{E0008D45-B8EC-432F-B3D4-7C90CFC3549E}" srcOrd="1" destOrd="0" presId="urn:microsoft.com/office/officeart/2005/8/layout/process3"/>
    <dgm:cxn modelId="{F058ACB2-4BDC-4086-B00D-202A19211909}" type="presOf" srcId="{F9272662-FA6E-4AE2-A62B-72E73595EAF5}" destId="{6130CE52-9F31-45AC-ABE0-A0D3A0B70B42}" srcOrd="0" destOrd="0" presId="urn:microsoft.com/office/officeart/2005/8/layout/process3"/>
    <dgm:cxn modelId="{C48244B3-1F96-42B2-BC46-F3445624BC28}" srcId="{EBF80222-8E4E-4729-8162-56496D6BB79E}" destId="{7006EF37-B93F-44E0-89C8-4D8584BC9330}" srcOrd="1" destOrd="0" parTransId="{C1DB65DF-BB6F-44E5-B952-AC6EA88FFF1A}" sibTransId="{FF1066F8-5815-4642-81AD-DA2563DC68A9}"/>
    <dgm:cxn modelId="{81D6F2B8-5B89-46A8-A69F-5ACD385FD984}" type="presOf" srcId="{57E2B2D5-0BF4-42FC-9340-013FB1189FFC}" destId="{B7532098-9B15-4378-9F95-F224DDE53320}" srcOrd="0" destOrd="0" presId="urn:microsoft.com/office/officeart/2005/8/layout/process3"/>
    <dgm:cxn modelId="{DB9E3CBA-13F0-4B1A-9DD7-B2316ADD217F}" srcId="{7006EF37-B93F-44E0-89C8-4D8584BC9330}" destId="{57E2B2D5-0BF4-42FC-9340-013FB1189FFC}" srcOrd="0" destOrd="0" parTransId="{1D15272A-33AD-4FA3-98F1-C4B50115EDFE}" sibTransId="{3300967A-AB4F-40C2-99BA-311DC344EA19}"/>
    <dgm:cxn modelId="{1D57D3BB-08CC-44D2-AEAF-9931B1D38705}" type="presOf" srcId="{A898C1B6-6924-46A4-B9B8-AF9781B27E1E}" destId="{DDF02449-1223-4C3F-9A39-9930EE8061BC}" srcOrd="0" destOrd="1" presId="urn:microsoft.com/office/officeart/2005/8/layout/process3"/>
    <dgm:cxn modelId="{8B2BEBBF-18EE-4CDB-B63B-58A4862CBBA7}" srcId="{042FB5F9-8944-4B7F-8E7A-4F09F603468D}" destId="{EAE9B733-3846-4C2E-A86F-9BDA73493396}" srcOrd="4" destOrd="0" parTransId="{3C61C25B-9736-4E0B-8545-FF28E8C28EC3}" sibTransId="{41F0E7E4-AA1F-4CDE-AFB0-55E991C09DD9}"/>
    <dgm:cxn modelId="{769A09C1-660D-4852-A244-5B7E16131A1F}" type="presOf" srcId="{19274D9D-3020-4AF1-A914-F0A3E447710E}" destId="{09800210-0022-470F-92AE-C8D15465B587}" srcOrd="0" destOrd="0" presId="urn:microsoft.com/office/officeart/2005/8/layout/process3"/>
    <dgm:cxn modelId="{49E36EC6-0F4C-4E7F-BB78-2BFD0CB2F109}" srcId="{F9272662-FA6E-4AE2-A62B-72E73595EAF5}" destId="{5FC945CD-8474-4225-BAC9-B51E68BAD963}" srcOrd="2" destOrd="0" parTransId="{E9B65822-D510-487B-A31F-35AA8D73AE77}" sibTransId="{4A6DB3B1-1117-4457-BDD7-35DA1E67CCEA}"/>
    <dgm:cxn modelId="{296652CA-641B-4A35-96FC-4702CD261E0D}" type="presOf" srcId="{042FB5F9-8944-4B7F-8E7A-4F09F603468D}" destId="{0C1958BE-8AF8-4532-B548-431A0C5B850D}" srcOrd="0" destOrd="0" presId="urn:microsoft.com/office/officeart/2005/8/layout/process3"/>
    <dgm:cxn modelId="{E3791CDA-D7AA-488F-87C5-8C4763F2141F}" srcId="{19274D9D-3020-4AF1-A914-F0A3E447710E}" destId="{A462C8A3-E96C-4257-A1E6-82410B554480}" srcOrd="0" destOrd="0" parTransId="{A40F0CA3-C9CF-4082-A30E-EAE13C5BC991}" sibTransId="{1E4045DF-B9F7-4BDC-B371-5FBAE107E65E}"/>
    <dgm:cxn modelId="{B5B134E5-4018-47D7-83A9-2E71B2942680}" type="presOf" srcId="{7006EF37-B93F-44E0-89C8-4D8584BC9330}" destId="{FAB1592C-E279-4A52-A719-7703BE6320C0}" srcOrd="1" destOrd="0" presId="urn:microsoft.com/office/officeart/2005/8/layout/process3"/>
    <dgm:cxn modelId="{B8CBBAEC-F772-4C91-936D-20FB51ABEF79}" srcId="{042FB5F9-8944-4B7F-8E7A-4F09F603468D}" destId="{77371F83-23E4-43BC-B5F3-A6E79DE74C13}" srcOrd="3" destOrd="0" parTransId="{C9CCA962-98D7-4A8B-83B7-11BB5F563F9A}" sibTransId="{2686908D-CD34-4C24-8115-31A69C7B2E97}"/>
    <dgm:cxn modelId="{3FDF5AED-5254-4139-A445-350E63BEAA67}" type="presOf" srcId="{7006EF37-B93F-44E0-89C8-4D8584BC9330}" destId="{5A07886C-3B36-41E4-BEB2-A95D8100F45C}" srcOrd="0" destOrd="0" presId="urn:microsoft.com/office/officeart/2005/8/layout/process3"/>
    <dgm:cxn modelId="{A3B60CF0-2C21-48EE-8DFF-5F5BB47A4021}" srcId="{7006EF37-B93F-44E0-89C8-4D8584BC9330}" destId="{6C2B0135-E6AF-4ADA-AE37-39F3AFD38368}" srcOrd="1" destOrd="0" parTransId="{E62EB635-C60A-43E4-AA79-22D1C3A5C049}" sibTransId="{891BFD76-A7FC-4AC8-BC6C-9EE12C5C500A}"/>
    <dgm:cxn modelId="{EAE01AF4-F9AB-4FC2-B1A6-000D9431A6DA}" type="presOf" srcId="{A462C8A3-E96C-4257-A1E6-82410B554480}" destId="{70A62E5B-FE79-454E-B5A8-FDEA879040C8}" srcOrd="0" destOrd="0" presId="urn:microsoft.com/office/officeart/2005/8/layout/process3"/>
    <dgm:cxn modelId="{1A0A4FFE-1122-4CA8-95CF-761F77EF0BF1}" type="presOf" srcId="{4E0DB60C-940A-4811-8374-9291937134C6}" destId="{F4575E66-1420-4E3C-B022-B1A1D34D02FA}" srcOrd="0" destOrd="0" presId="urn:microsoft.com/office/officeart/2005/8/layout/process3"/>
    <dgm:cxn modelId="{1CF688B5-E8B5-49FF-B295-D1DB4484CD2E}" type="presParOf" srcId="{538D6A52-1CF3-4CEB-B7FC-DFBC5BA2FDAE}" destId="{EC5A672E-9477-487B-96D5-410B1068D4C1}" srcOrd="0" destOrd="0" presId="urn:microsoft.com/office/officeart/2005/8/layout/process3"/>
    <dgm:cxn modelId="{38A607A0-C965-4550-90F6-94A6819D037B}" type="presParOf" srcId="{EC5A672E-9477-487B-96D5-410B1068D4C1}" destId="{0C1958BE-8AF8-4532-B548-431A0C5B850D}" srcOrd="0" destOrd="0" presId="urn:microsoft.com/office/officeart/2005/8/layout/process3"/>
    <dgm:cxn modelId="{2649F4D2-C9F5-4414-86FA-1EE14339D7E8}" type="presParOf" srcId="{EC5A672E-9477-487B-96D5-410B1068D4C1}" destId="{CA24C649-CAFE-4423-891E-174FE8133BF3}" srcOrd="1" destOrd="0" presId="urn:microsoft.com/office/officeart/2005/8/layout/process3"/>
    <dgm:cxn modelId="{818093BC-F206-4C25-AAA2-89B5B37C9DC3}" type="presParOf" srcId="{EC5A672E-9477-487B-96D5-410B1068D4C1}" destId="{F174C21D-FBF0-4B3D-9743-28AFD9288C8A}" srcOrd="2" destOrd="0" presId="urn:microsoft.com/office/officeart/2005/8/layout/process3"/>
    <dgm:cxn modelId="{F804D5D9-63C6-4A09-B034-06799EFD2EA5}" type="presParOf" srcId="{538D6A52-1CF3-4CEB-B7FC-DFBC5BA2FDAE}" destId="{F4575E66-1420-4E3C-B022-B1A1D34D02FA}" srcOrd="1" destOrd="0" presId="urn:microsoft.com/office/officeart/2005/8/layout/process3"/>
    <dgm:cxn modelId="{135A448A-264E-403D-8678-2B2CA64FD441}" type="presParOf" srcId="{F4575E66-1420-4E3C-B022-B1A1D34D02FA}" destId="{6894796C-EA38-4571-85D6-62FAFE8192C9}" srcOrd="0" destOrd="0" presId="urn:microsoft.com/office/officeart/2005/8/layout/process3"/>
    <dgm:cxn modelId="{92874E6E-9849-4163-AE7C-5BDD7059F09F}" type="presParOf" srcId="{538D6A52-1CF3-4CEB-B7FC-DFBC5BA2FDAE}" destId="{DDE6ACE3-7413-4D06-847C-AC53155AB47F}" srcOrd="2" destOrd="0" presId="urn:microsoft.com/office/officeart/2005/8/layout/process3"/>
    <dgm:cxn modelId="{27F1DE8D-CBE2-436D-899C-C1EB4A903499}" type="presParOf" srcId="{DDE6ACE3-7413-4D06-847C-AC53155AB47F}" destId="{5A07886C-3B36-41E4-BEB2-A95D8100F45C}" srcOrd="0" destOrd="0" presId="urn:microsoft.com/office/officeart/2005/8/layout/process3"/>
    <dgm:cxn modelId="{29EB89A3-25F1-45C4-A66A-21D6F4F158B7}" type="presParOf" srcId="{DDE6ACE3-7413-4D06-847C-AC53155AB47F}" destId="{FAB1592C-E279-4A52-A719-7703BE6320C0}" srcOrd="1" destOrd="0" presId="urn:microsoft.com/office/officeart/2005/8/layout/process3"/>
    <dgm:cxn modelId="{EFF701D7-03A9-46AA-8301-C3CA8D043EB2}" type="presParOf" srcId="{DDE6ACE3-7413-4D06-847C-AC53155AB47F}" destId="{B7532098-9B15-4378-9F95-F224DDE53320}" srcOrd="2" destOrd="0" presId="urn:microsoft.com/office/officeart/2005/8/layout/process3"/>
    <dgm:cxn modelId="{FC5EC6A7-BC53-47FB-B108-70D06357D418}" type="presParOf" srcId="{538D6A52-1CF3-4CEB-B7FC-DFBC5BA2FDAE}" destId="{24001853-79D3-46B7-8F76-6A6205A5706D}" srcOrd="3" destOrd="0" presId="urn:microsoft.com/office/officeart/2005/8/layout/process3"/>
    <dgm:cxn modelId="{43A71343-E413-4201-B0D5-259DF0FEB930}" type="presParOf" srcId="{24001853-79D3-46B7-8F76-6A6205A5706D}" destId="{E0008D45-B8EC-432F-B3D4-7C90CFC3549E}" srcOrd="0" destOrd="0" presId="urn:microsoft.com/office/officeart/2005/8/layout/process3"/>
    <dgm:cxn modelId="{08DE5E80-FA1D-4E09-843B-EA3A6CFE917F}" type="presParOf" srcId="{538D6A52-1CF3-4CEB-B7FC-DFBC5BA2FDAE}" destId="{EBE0B4B4-8FA8-475F-9117-07B3EC4D3386}" srcOrd="4" destOrd="0" presId="urn:microsoft.com/office/officeart/2005/8/layout/process3"/>
    <dgm:cxn modelId="{A7D70FA5-9777-4D0D-A96F-C8D788DAF5A5}" type="presParOf" srcId="{EBE0B4B4-8FA8-475F-9117-07B3EC4D3386}" destId="{6130CE52-9F31-45AC-ABE0-A0D3A0B70B42}" srcOrd="0" destOrd="0" presId="urn:microsoft.com/office/officeart/2005/8/layout/process3"/>
    <dgm:cxn modelId="{3E78B17E-B39B-47B8-9987-7086483D62A0}" type="presParOf" srcId="{EBE0B4B4-8FA8-475F-9117-07B3EC4D3386}" destId="{66E8AC23-BD8F-407C-8BE1-8300D6EF801C}" srcOrd="1" destOrd="0" presId="urn:microsoft.com/office/officeart/2005/8/layout/process3"/>
    <dgm:cxn modelId="{0B32CFBE-CFD1-4B89-939A-D2B9E60E6A61}" type="presParOf" srcId="{EBE0B4B4-8FA8-475F-9117-07B3EC4D3386}" destId="{DDF02449-1223-4C3F-9A39-9930EE8061BC}" srcOrd="2" destOrd="0" presId="urn:microsoft.com/office/officeart/2005/8/layout/process3"/>
    <dgm:cxn modelId="{9CD01F39-0AB0-4DEA-A2B4-D8C12B9DEAC8}" type="presParOf" srcId="{538D6A52-1CF3-4CEB-B7FC-DFBC5BA2FDAE}" destId="{14156331-416E-4899-8BB3-BFB6E9A96BAC}" srcOrd="5" destOrd="0" presId="urn:microsoft.com/office/officeart/2005/8/layout/process3"/>
    <dgm:cxn modelId="{CBCFE5A8-4ACF-4BE0-A4F3-7027A189884A}" type="presParOf" srcId="{14156331-416E-4899-8BB3-BFB6E9A96BAC}" destId="{785B3ABE-3D3E-4D01-B6F3-3477D53365CF}" srcOrd="0" destOrd="0" presId="urn:microsoft.com/office/officeart/2005/8/layout/process3"/>
    <dgm:cxn modelId="{BBC14262-A35C-41EB-9842-9D73DF1CFF54}" type="presParOf" srcId="{538D6A52-1CF3-4CEB-B7FC-DFBC5BA2FDAE}" destId="{0546A72F-11ED-4A1E-9D73-7A0B73EA8E00}" srcOrd="6" destOrd="0" presId="urn:microsoft.com/office/officeart/2005/8/layout/process3"/>
    <dgm:cxn modelId="{27618DDB-8260-4B45-91E9-8CD31483C131}" type="presParOf" srcId="{0546A72F-11ED-4A1E-9D73-7A0B73EA8E00}" destId="{09800210-0022-470F-92AE-C8D15465B587}" srcOrd="0" destOrd="0" presId="urn:microsoft.com/office/officeart/2005/8/layout/process3"/>
    <dgm:cxn modelId="{401EB7FE-DC2A-45C8-B489-571478D4562C}" type="presParOf" srcId="{0546A72F-11ED-4A1E-9D73-7A0B73EA8E00}" destId="{5603CC77-9EA9-42E8-ACDB-E8A9FD5A0441}" srcOrd="1" destOrd="0" presId="urn:microsoft.com/office/officeart/2005/8/layout/process3"/>
    <dgm:cxn modelId="{EFBE3368-5B80-4AC8-AEBA-7E8166C6FE7A}" type="presParOf" srcId="{0546A72F-11ED-4A1E-9D73-7A0B73EA8E00}" destId="{70A62E5B-FE79-454E-B5A8-FDEA879040C8}"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AE0E8F-1246-429B-9A83-E356B93FB4F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60671A86-20AD-476A-8074-143F3B7DB473}">
      <dgm:prSet phldrT="[Text]"/>
      <dgm:spPr>
        <a:solidFill>
          <a:srgbClr val="4252FF"/>
        </a:solidFill>
      </dgm:spPr>
      <dgm:t>
        <a:bodyPr/>
        <a:lstStyle/>
        <a:p>
          <a:r>
            <a:rPr lang="en-GB"/>
            <a:t>Courses 360</a:t>
          </a:r>
        </a:p>
      </dgm:t>
    </dgm:pt>
    <dgm:pt modelId="{153888FD-A330-4704-BBE8-32A4DC10F28E}" type="parTrans" cxnId="{ACA81A2D-DF63-48A5-96AA-839E48D1835D}">
      <dgm:prSet/>
      <dgm:spPr/>
      <dgm:t>
        <a:bodyPr/>
        <a:lstStyle/>
        <a:p>
          <a:endParaRPr lang="en-GB"/>
        </a:p>
      </dgm:t>
    </dgm:pt>
    <dgm:pt modelId="{EEECFA6E-56C1-4AFF-8F40-15AD1315CDBE}" type="sibTrans" cxnId="{ACA81A2D-DF63-48A5-96AA-839E48D1835D}">
      <dgm:prSet/>
      <dgm:spPr/>
      <dgm:t>
        <a:bodyPr/>
        <a:lstStyle/>
        <a:p>
          <a:endParaRPr lang="en-GB"/>
        </a:p>
      </dgm:t>
    </dgm:pt>
    <dgm:pt modelId="{4B44C4B8-7EB0-42D4-967E-B1AB6FF3CF65}">
      <dgm:prSet phldrT="[Text]"/>
      <dgm:spPr>
        <a:solidFill>
          <a:srgbClr val="4252FF"/>
        </a:solidFill>
      </dgm:spPr>
      <dgm:t>
        <a:bodyPr/>
        <a:lstStyle/>
        <a:p>
          <a:r>
            <a:rPr lang="en-GB"/>
            <a:t>Subject Mapping</a:t>
          </a:r>
        </a:p>
      </dgm:t>
    </dgm:pt>
    <dgm:pt modelId="{5F391A14-FCFE-4583-B044-202D6DE27F66}" type="parTrans" cxnId="{D3CB0537-06BE-4177-89AB-E156E57EB60A}">
      <dgm:prSet/>
      <dgm:spPr/>
      <dgm:t>
        <a:bodyPr/>
        <a:lstStyle/>
        <a:p>
          <a:endParaRPr lang="en-GB"/>
        </a:p>
      </dgm:t>
    </dgm:pt>
    <dgm:pt modelId="{22E39066-F9E7-40E5-BFF9-7BF5D3BE116C}" type="sibTrans" cxnId="{D3CB0537-06BE-4177-89AB-E156E57EB60A}">
      <dgm:prSet/>
      <dgm:spPr/>
      <dgm:t>
        <a:bodyPr/>
        <a:lstStyle/>
        <a:p>
          <a:endParaRPr lang="en-GB"/>
        </a:p>
      </dgm:t>
    </dgm:pt>
    <dgm:pt modelId="{BAC53DE4-FD2B-405B-ACD6-AA9A803D625C}">
      <dgm:prSet phldrT="[Text]"/>
      <dgm:spPr/>
      <dgm:t>
        <a:bodyPr tIns="252000"/>
        <a:lstStyle/>
        <a:p>
          <a:r>
            <a:rPr lang="en-GB"/>
            <a:t>By Subject area</a:t>
          </a:r>
        </a:p>
      </dgm:t>
    </dgm:pt>
    <dgm:pt modelId="{46DFF21A-B60A-4F7C-9277-70ADF31D76B8}" type="parTrans" cxnId="{E4717418-BB48-4364-87E3-D3099E8C3C04}">
      <dgm:prSet/>
      <dgm:spPr/>
      <dgm:t>
        <a:bodyPr/>
        <a:lstStyle/>
        <a:p>
          <a:endParaRPr lang="en-GB"/>
        </a:p>
      </dgm:t>
    </dgm:pt>
    <dgm:pt modelId="{B6C280C1-7D06-4337-8D1C-D349CB4D26D8}" type="sibTrans" cxnId="{E4717418-BB48-4364-87E3-D3099E8C3C04}">
      <dgm:prSet/>
      <dgm:spPr/>
      <dgm:t>
        <a:bodyPr/>
        <a:lstStyle/>
        <a:p>
          <a:endParaRPr lang="en-GB"/>
        </a:p>
      </dgm:t>
    </dgm:pt>
    <dgm:pt modelId="{6945C168-9D21-4725-9FBA-31D0F2945841}">
      <dgm:prSet phldrT="[Text]"/>
      <dgm:spPr>
        <a:solidFill>
          <a:srgbClr val="4252FF"/>
        </a:solidFill>
      </dgm:spPr>
      <dgm:t>
        <a:bodyPr/>
        <a:lstStyle/>
        <a:p>
          <a:r>
            <a:rPr lang="en-GB"/>
            <a:t>Analysis</a:t>
          </a:r>
        </a:p>
      </dgm:t>
    </dgm:pt>
    <dgm:pt modelId="{E98A23D2-E3F7-4FB1-95F1-4F495F3ED7F9}" type="parTrans" cxnId="{8F8AEB0F-5B96-47B1-836A-BE955D7568AA}">
      <dgm:prSet/>
      <dgm:spPr/>
      <dgm:t>
        <a:bodyPr/>
        <a:lstStyle/>
        <a:p>
          <a:endParaRPr lang="en-GB"/>
        </a:p>
      </dgm:t>
    </dgm:pt>
    <dgm:pt modelId="{1A0B2585-4A49-4975-B2F8-A1D573F36BAC}" type="sibTrans" cxnId="{8F8AEB0F-5B96-47B1-836A-BE955D7568AA}">
      <dgm:prSet/>
      <dgm:spPr/>
      <dgm:t>
        <a:bodyPr/>
        <a:lstStyle/>
        <a:p>
          <a:endParaRPr lang="en-GB"/>
        </a:p>
      </dgm:t>
    </dgm:pt>
    <dgm:pt modelId="{558EA8BE-A361-4E74-B2FF-4CB69B003BF4}">
      <dgm:prSet phldrT="[Text]"/>
      <dgm:spPr/>
      <dgm:t>
        <a:bodyPr tIns="216000"/>
        <a:lstStyle/>
        <a:p>
          <a:pPr>
            <a:buNone/>
          </a:pPr>
          <a:r>
            <a:rPr lang="en-GB"/>
            <a:t>Benchmarking</a:t>
          </a:r>
        </a:p>
      </dgm:t>
    </dgm:pt>
    <dgm:pt modelId="{FC63DBCF-B02E-45DF-94ED-ACF7BA306E3B}" type="parTrans" cxnId="{2BEDA846-D0BA-47B5-B34B-7BAD1148C872}">
      <dgm:prSet/>
      <dgm:spPr/>
      <dgm:t>
        <a:bodyPr/>
        <a:lstStyle/>
        <a:p>
          <a:endParaRPr lang="en-GB"/>
        </a:p>
      </dgm:t>
    </dgm:pt>
    <dgm:pt modelId="{D2B27B3C-3741-4510-BA02-0C631D6DD45A}" type="sibTrans" cxnId="{2BEDA846-D0BA-47B5-B34B-7BAD1148C872}">
      <dgm:prSet/>
      <dgm:spPr/>
      <dgm:t>
        <a:bodyPr/>
        <a:lstStyle/>
        <a:p>
          <a:endParaRPr lang="en-GB"/>
        </a:p>
      </dgm:t>
    </dgm:pt>
    <dgm:pt modelId="{8045F1B1-0B0C-42E5-A7EF-5FEA0856054F}">
      <dgm:prSet phldrT="[Text]" custT="1"/>
      <dgm:spPr/>
      <dgm:t>
        <a:bodyPr tIns="216000"/>
        <a:lstStyle/>
        <a:p>
          <a:r>
            <a:rPr lang="en-GB" sz="1800"/>
            <a:t>Developed over 10+ years</a:t>
          </a:r>
        </a:p>
      </dgm:t>
    </dgm:pt>
    <dgm:pt modelId="{1B1433E5-8B21-4D0C-B54C-D285498B2568}" type="parTrans" cxnId="{4409E8AA-E857-4673-943C-14315D7C3F8E}">
      <dgm:prSet/>
      <dgm:spPr/>
      <dgm:t>
        <a:bodyPr/>
        <a:lstStyle/>
        <a:p>
          <a:endParaRPr lang="en-GB"/>
        </a:p>
      </dgm:t>
    </dgm:pt>
    <dgm:pt modelId="{6167CE48-76BF-4BEE-8F1D-B451365E5192}" type="sibTrans" cxnId="{4409E8AA-E857-4673-943C-14315D7C3F8E}">
      <dgm:prSet/>
      <dgm:spPr/>
      <dgm:t>
        <a:bodyPr/>
        <a:lstStyle/>
        <a:p>
          <a:endParaRPr lang="en-GB"/>
        </a:p>
      </dgm:t>
    </dgm:pt>
    <dgm:pt modelId="{E4F50DC8-445F-4B28-A05D-6C5F8F7DBB86}">
      <dgm:prSet phldrT="[Text]"/>
      <dgm:spPr/>
      <dgm:t>
        <a:bodyPr tIns="252000"/>
        <a:lstStyle/>
        <a:p>
          <a:r>
            <a:rPr lang="en-GB"/>
            <a:t>Outlier Programmes</a:t>
          </a:r>
        </a:p>
      </dgm:t>
    </dgm:pt>
    <dgm:pt modelId="{4E8B3B22-E3D8-47DF-9B8A-A5E63F18D247}" type="parTrans" cxnId="{DD0F4309-7A90-44F2-8A24-DD8925F191A7}">
      <dgm:prSet/>
      <dgm:spPr/>
      <dgm:t>
        <a:bodyPr/>
        <a:lstStyle/>
        <a:p>
          <a:endParaRPr lang="en-GB"/>
        </a:p>
      </dgm:t>
    </dgm:pt>
    <dgm:pt modelId="{4AD90788-5ABB-4944-BAA1-9AB36BFA430F}" type="sibTrans" cxnId="{DD0F4309-7A90-44F2-8A24-DD8925F191A7}">
      <dgm:prSet/>
      <dgm:spPr/>
      <dgm:t>
        <a:bodyPr/>
        <a:lstStyle/>
        <a:p>
          <a:endParaRPr lang="en-GB"/>
        </a:p>
      </dgm:t>
    </dgm:pt>
    <dgm:pt modelId="{65ADD317-EF36-4A14-A205-AB68EF5AF321}">
      <dgm:prSet phldrT="[Text]"/>
      <dgm:spPr/>
      <dgm:t>
        <a:bodyPr tIns="216000"/>
        <a:lstStyle/>
        <a:p>
          <a:r>
            <a:rPr lang="en-GB"/>
            <a:t>Home (PGT) and International</a:t>
          </a:r>
        </a:p>
      </dgm:t>
    </dgm:pt>
    <dgm:pt modelId="{26A786B8-B219-433A-8A20-E9559403FB67}" type="parTrans" cxnId="{E5F3FE11-DA8B-4786-A9CC-B53C88443718}">
      <dgm:prSet/>
      <dgm:spPr/>
      <dgm:t>
        <a:bodyPr/>
        <a:lstStyle/>
        <a:p>
          <a:endParaRPr lang="en-GB"/>
        </a:p>
      </dgm:t>
    </dgm:pt>
    <dgm:pt modelId="{3A6E95E5-58D3-4029-A60F-B6DC76C11ED3}" type="sibTrans" cxnId="{E5F3FE11-DA8B-4786-A9CC-B53C88443718}">
      <dgm:prSet/>
      <dgm:spPr/>
      <dgm:t>
        <a:bodyPr/>
        <a:lstStyle/>
        <a:p>
          <a:endParaRPr lang="en-GB"/>
        </a:p>
      </dgm:t>
    </dgm:pt>
    <dgm:pt modelId="{FAE015E7-1809-4F31-9225-58647CEC5DDC}">
      <dgm:prSet phldrT="[Text]"/>
      <dgm:spPr>
        <a:solidFill>
          <a:srgbClr val="4252FF"/>
        </a:solidFill>
      </dgm:spPr>
      <dgm:t>
        <a:bodyPr tIns="28800"/>
        <a:lstStyle/>
        <a:p>
          <a:pPr>
            <a:spcAft>
              <a:spcPts val="0"/>
            </a:spcAft>
          </a:pPr>
          <a:r>
            <a:rPr lang="en-GB"/>
            <a:t>Reporting</a:t>
          </a:r>
        </a:p>
      </dgm:t>
    </dgm:pt>
    <dgm:pt modelId="{AF299A9A-14EE-48E5-A74E-9CE501418095}" type="parTrans" cxnId="{80A498E6-55B4-4D91-B42F-50857D423520}">
      <dgm:prSet/>
      <dgm:spPr/>
      <dgm:t>
        <a:bodyPr/>
        <a:lstStyle/>
        <a:p>
          <a:endParaRPr lang="en-GB"/>
        </a:p>
      </dgm:t>
    </dgm:pt>
    <dgm:pt modelId="{FB1568B7-712F-4B07-B3C5-BE41EBE4BD4D}" type="sibTrans" cxnId="{80A498E6-55B4-4D91-B42F-50857D423520}">
      <dgm:prSet/>
      <dgm:spPr/>
      <dgm:t>
        <a:bodyPr/>
        <a:lstStyle/>
        <a:p>
          <a:endParaRPr lang="en-GB"/>
        </a:p>
      </dgm:t>
    </dgm:pt>
    <dgm:pt modelId="{A1994294-653D-42B8-A2CD-D00BA1AF2A02}">
      <dgm:prSet phldrT="[Text]"/>
      <dgm:spPr/>
      <dgm:t>
        <a:bodyPr tIns="216000"/>
        <a:lstStyle/>
        <a:p>
          <a:r>
            <a:rPr lang="en-GB"/>
            <a:t>Recommendations</a:t>
          </a:r>
        </a:p>
      </dgm:t>
    </dgm:pt>
    <dgm:pt modelId="{F1D58746-C3DA-4179-A8C3-BAC9659304CF}" type="parTrans" cxnId="{28A5B976-AE2A-4B4E-B5E5-13115B7E5392}">
      <dgm:prSet/>
      <dgm:spPr/>
      <dgm:t>
        <a:bodyPr/>
        <a:lstStyle/>
        <a:p>
          <a:endParaRPr lang="en-GB"/>
        </a:p>
      </dgm:t>
    </dgm:pt>
    <dgm:pt modelId="{B6552EAF-2E61-4E2B-B9BF-4DF7664D2EAD}" type="sibTrans" cxnId="{28A5B976-AE2A-4B4E-B5E5-13115B7E5392}">
      <dgm:prSet/>
      <dgm:spPr/>
      <dgm:t>
        <a:bodyPr/>
        <a:lstStyle/>
        <a:p>
          <a:endParaRPr lang="en-GB"/>
        </a:p>
      </dgm:t>
    </dgm:pt>
    <dgm:pt modelId="{522D19B9-85F4-4361-BE45-4E646A9B8D61}">
      <dgm:prSet phldrT="[Text]"/>
      <dgm:spPr/>
      <dgm:t>
        <a:bodyPr tIns="216000"/>
        <a:lstStyle/>
        <a:p>
          <a:endParaRPr lang="en-GB"/>
        </a:p>
      </dgm:t>
    </dgm:pt>
    <dgm:pt modelId="{EADDCE0E-838F-405E-ADF4-6ACF502964A7}" type="parTrans" cxnId="{C4167143-97FE-44CC-8CDC-4837F3004F62}">
      <dgm:prSet/>
      <dgm:spPr/>
      <dgm:t>
        <a:bodyPr/>
        <a:lstStyle/>
        <a:p>
          <a:endParaRPr lang="en-GB"/>
        </a:p>
      </dgm:t>
    </dgm:pt>
    <dgm:pt modelId="{54AC0AD7-4564-4154-BF9A-933C89755E81}" type="sibTrans" cxnId="{C4167143-97FE-44CC-8CDC-4837F3004F62}">
      <dgm:prSet/>
      <dgm:spPr/>
      <dgm:t>
        <a:bodyPr/>
        <a:lstStyle/>
        <a:p>
          <a:endParaRPr lang="en-GB"/>
        </a:p>
      </dgm:t>
    </dgm:pt>
    <dgm:pt modelId="{7344C1AD-C5A4-4698-87C7-EA2FCD27F71D}">
      <dgm:prSet phldrT="[Text]"/>
      <dgm:spPr/>
      <dgm:t>
        <a:bodyPr tIns="216000"/>
        <a:lstStyle/>
        <a:p>
          <a:endParaRPr lang="en-GB"/>
        </a:p>
      </dgm:t>
    </dgm:pt>
    <dgm:pt modelId="{8E555501-DBC5-4D11-9E96-4B03E74EDA75}" type="parTrans" cxnId="{6C875090-F831-40FE-AA65-03ED375D79B2}">
      <dgm:prSet/>
      <dgm:spPr/>
      <dgm:t>
        <a:bodyPr/>
        <a:lstStyle/>
        <a:p>
          <a:endParaRPr lang="en-GB"/>
        </a:p>
      </dgm:t>
    </dgm:pt>
    <dgm:pt modelId="{088C82A6-4B88-4C76-A5DC-7CD7B19B37AD}" type="sibTrans" cxnId="{6C875090-F831-40FE-AA65-03ED375D79B2}">
      <dgm:prSet/>
      <dgm:spPr/>
      <dgm:t>
        <a:bodyPr/>
        <a:lstStyle/>
        <a:p>
          <a:endParaRPr lang="en-GB"/>
        </a:p>
      </dgm:t>
    </dgm:pt>
    <dgm:pt modelId="{543F7078-385D-425B-AA23-A2081C01286E}">
      <dgm:prSet phldrT="[Text]"/>
      <dgm:spPr/>
      <dgm:t>
        <a:bodyPr tIns="216000"/>
        <a:lstStyle/>
        <a:p>
          <a:r>
            <a:rPr lang="en-GB"/>
            <a:t>Executive summary</a:t>
          </a:r>
        </a:p>
      </dgm:t>
    </dgm:pt>
    <dgm:pt modelId="{3B2F1C2F-8093-46E5-9596-0E6139679FA2}" type="parTrans" cxnId="{96CEA511-B8D9-446D-AFC4-D77AC28E8697}">
      <dgm:prSet/>
      <dgm:spPr/>
      <dgm:t>
        <a:bodyPr/>
        <a:lstStyle/>
        <a:p>
          <a:endParaRPr lang="en-GB"/>
        </a:p>
      </dgm:t>
    </dgm:pt>
    <dgm:pt modelId="{ECBF4B61-65CF-4FB4-A1CC-FC74023DE8B2}" type="sibTrans" cxnId="{96CEA511-B8D9-446D-AFC4-D77AC28E8697}">
      <dgm:prSet/>
      <dgm:spPr/>
      <dgm:t>
        <a:bodyPr/>
        <a:lstStyle/>
        <a:p>
          <a:endParaRPr lang="en-GB"/>
        </a:p>
      </dgm:t>
    </dgm:pt>
    <dgm:pt modelId="{9F972882-C517-4FCF-BEA7-5A3511B02EBE}">
      <dgm:prSet phldrT="[Text]"/>
      <dgm:spPr/>
      <dgm:t>
        <a:bodyPr tIns="216000"/>
        <a:lstStyle/>
        <a:p>
          <a:r>
            <a:rPr lang="en-GB" i="1"/>
            <a:t>Scholarships</a:t>
          </a:r>
        </a:p>
      </dgm:t>
    </dgm:pt>
    <dgm:pt modelId="{23E811F2-15B2-4375-89BE-415AC6DBBBD9}" type="sibTrans" cxnId="{7D41CA7C-23A6-49C2-A79C-B01432B1CF81}">
      <dgm:prSet/>
      <dgm:spPr/>
      <dgm:t>
        <a:bodyPr/>
        <a:lstStyle/>
        <a:p>
          <a:endParaRPr lang="en-GB"/>
        </a:p>
      </dgm:t>
    </dgm:pt>
    <dgm:pt modelId="{3AD229E3-F8F3-4929-B295-583EDBAEB471}" type="parTrans" cxnId="{7D41CA7C-23A6-49C2-A79C-B01432B1CF81}">
      <dgm:prSet/>
      <dgm:spPr/>
      <dgm:t>
        <a:bodyPr/>
        <a:lstStyle/>
        <a:p>
          <a:endParaRPr lang="en-GB"/>
        </a:p>
      </dgm:t>
    </dgm:pt>
    <dgm:pt modelId="{BB0C4CA1-3A20-4EC6-A415-D3E2D945896F}">
      <dgm:prSet phldrT="[Text]" custT="1"/>
      <dgm:spPr/>
      <dgm:t>
        <a:bodyPr tIns="216000"/>
        <a:lstStyle/>
        <a:p>
          <a:endParaRPr lang="en-GB" sz="1800"/>
        </a:p>
      </dgm:t>
    </dgm:pt>
    <dgm:pt modelId="{EAF3972D-1816-4C15-980A-10CC08FDFC1C}" type="parTrans" cxnId="{FCFDC190-AD31-4B83-81F5-8769E7A67336}">
      <dgm:prSet/>
      <dgm:spPr/>
      <dgm:t>
        <a:bodyPr/>
        <a:lstStyle/>
        <a:p>
          <a:endParaRPr lang="en-GB"/>
        </a:p>
      </dgm:t>
    </dgm:pt>
    <dgm:pt modelId="{49CDA232-45D4-4E8A-B9A6-2C76C2D38B81}" type="sibTrans" cxnId="{FCFDC190-AD31-4B83-81F5-8769E7A67336}">
      <dgm:prSet/>
      <dgm:spPr/>
      <dgm:t>
        <a:bodyPr/>
        <a:lstStyle/>
        <a:p>
          <a:endParaRPr lang="en-GB"/>
        </a:p>
      </dgm:t>
    </dgm:pt>
    <dgm:pt modelId="{7F68393C-0231-4C0A-A145-63927B65B43F}">
      <dgm:prSet phldrT="[Text]" custT="1"/>
      <dgm:spPr/>
      <dgm:t>
        <a:bodyPr tIns="216000"/>
        <a:lstStyle/>
        <a:p>
          <a:r>
            <a:rPr lang="en-GB" sz="1800"/>
            <a:t>UG &amp; PG Package</a:t>
          </a:r>
        </a:p>
      </dgm:t>
    </dgm:pt>
    <dgm:pt modelId="{B18DBAC0-7EFE-4680-8A25-9D70F624A84C}" type="sibTrans" cxnId="{A48D92BD-8E40-4D67-AD65-5C67F4D7235D}">
      <dgm:prSet/>
      <dgm:spPr/>
      <dgm:t>
        <a:bodyPr/>
        <a:lstStyle/>
        <a:p>
          <a:endParaRPr lang="en-GB"/>
        </a:p>
      </dgm:t>
    </dgm:pt>
    <dgm:pt modelId="{F9A6AF83-5793-41BB-9DA8-03595916796E}" type="parTrans" cxnId="{A48D92BD-8E40-4D67-AD65-5C67F4D7235D}">
      <dgm:prSet/>
      <dgm:spPr/>
      <dgm:t>
        <a:bodyPr/>
        <a:lstStyle/>
        <a:p>
          <a:endParaRPr lang="en-GB"/>
        </a:p>
      </dgm:t>
    </dgm:pt>
    <dgm:pt modelId="{EEE83FB6-D6C5-43AE-B7E0-28776ACCA85B}" type="pres">
      <dgm:prSet presAssocID="{1FAE0E8F-1246-429B-9A83-E356B93FB4FA}" presName="Name0" presStyleCnt="0">
        <dgm:presLayoutVars>
          <dgm:dir/>
          <dgm:animLvl val="lvl"/>
          <dgm:resizeHandles val="exact"/>
        </dgm:presLayoutVars>
      </dgm:prSet>
      <dgm:spPr/>
    </dgm:pt>
    <dgm:pt modelId="{6C42A39A-2F3E-47A3-9D04-97391EEFF3D1}" type="pres">
      <dgm:prSet presAssocID="{1FAE0E8F-1246-429B-9A83-E356B93FB4FA}" presName="tSp" presStyleCnt="0"/>
      <dgm:spPr/>
    </dgm:pt>
    <dgm:pt modelId="{572B902C-1BEF-4BE8-9A6D-35F309A03A6E}" type="pres">
      <dgm:prSet presAssocID="{1FAE0E8F-1246-429B-9A83-E356B93FB4FA}" presName="bSp" presStyleCnt="0"/>
      <dgm:spPr/>
    </dgm:pt>
    <dgm:pt modelId="{1E6F1404-7524-4687-9281-2E37E50E5CF6}" type="pres">
      <dgm:prSet presAssocID="{1FAE0E8F-1246-429B-9A83-E356B93FB4FA}" presName="process" presStyleCnt="0"/>
      <dgm:spPr/>
    </dgm:pt>
    <dgm:pt modelId="{610CA231-6345-4C36-8049-3C2284AC55C5}" type="pres">
      <dgm:prSet presAssocID="{60671A86-20AD-476A-8074-143F3B7DB473}" presName="composite1" presStyleCnt="0"/>
      <dgm:spPr/>
    </dgm:pt>
    <dgm:pt modelId="{9EE98955-DCD8-480E-9D9F-C473DA1B674B}" type="pres">
      <dgm:prSet presAssocID="{60671A86-20AD-476A-8074-143F3B7DB473}" presName="dummyNode1" presStyleLbl="node1" presStyleIdx="0" presStyleCnt="4"/>
      <dgm:spPr/>
    </dgm:pt>
    <dgm:pt modelId="{FD1A514C-6E0F-409B-B3B9-DACD21E88FBB}" type="pres">
      <dgm:prSet presAssocID="{60671A86-20AD-476A-8074-143F3B7DB473}" presName="childNode1" presStyleLbl="bgAcc1" presStyleIdx="0" presStyleCnt="4">
        <dgm:presLayoutVars>
          <dgm:bulletEnabled val="1"/>
        </dgm:presLayoutVars>
      </dgm:prSet>
      <dgm:spPr/>
    </dgm:pt>
    <dgm:pt modelId="{7C64EC2B-F688-4521-AEAB-DFA8F8168035}" type="pres">
      <dgm:prSet presAssocID="{60671A86-20AD-476A-8074-143F3B7DB473}" presName="childNode1tx" presStyleLbl="bgAcc1" presStyleIdx="0" presStyleCnt="4">
        <dgm:presLayoutVars>
          <dgm:bulletEnabled val="1"/>
        </dgm:presLayoutVars>
      </dgm:prSet>
      <dgm:spPr/>
    </dgm:pt>
    <dgm:pt modelId="{3D57BF38-D75C-43B8-930F-8D5353AD4FC0}" type="pres">
      <dgm:prSet presAssocID="{60671A86-20AD-476A-8074-143F3B7DB473}" presName="parentNode1" presStyleLbl="node1" presStyleIdx="0" presStyleCnt="4">
        <dgm:presLayoutVars>
          <dgm:chMax val="1"/>
          <dgm:bulletEnabled val="1"/>
        </dgm:presLayoutVars>
      </dgm:prSet>
      <dgm:spPr/>
    </dgm:pt>
    <dgm:pt modelId="{2587429C-D299-48E8-AA54-CE2115CEECC5}" type="pres">
      <dgm:prSet presAssocID="{60671A86-20AD-476A-8074-143F3B7DB473}" presName="connSite1" presStyleCnt="0"/>
      <dgm:spPr/>
    </dgm:pt>
    <dgm:pt modelId="{F321E665-5518-478C-AD4D-D379770009DD}" type="pres">
      <dgm:prSet presAssocID="{EEECFA6E-56C1-4AFF-8F40-15AD1315CDBE}" presName="Name9" presStyleLbl="sibTrans2D1" presStyleIdx="0" presStyleCnt="3"/>
      <dgm:spPr/>
    </dgm:pt>
    <dgm:pt modelId="{E9453D76-5802-4A5A-9DA9-8E89DC5ADF8A}" type="pres">
      <dgm:prSet presAssocID="{4B44C4B8-7EB0-42D4-967E-B1AB6FF3CF65}" presName="composite2" presStyleCnt="0"/>
      <dgm:spPr/>
    </dgm:pt>
    <dgm:pt modelId="{07D8F6A9-3D4E-4175-9F93-9AE38A40C382}" type="pres">
      <dgm:prSet presAssocID="{4B44C4B8-7EB0-42D4-967E-B1AB6FF3CF65}" presName="dummyNode2" presStyleLbl="node1" presStyleIdx="0" presStyleCnt="4"/>
      <dgm:spPr/>
    </dgm:pt>
    <dgm:pt modelId="{73346B37-27B6-4F52-8424-F04675808E04}" type="pres">
      <dgm:prSet presAssocID="{4B44C4B8-7EB0-42D4-967E-B1AB6FF3CF65}" presName="childNode2" presStyleLbl="bgAcc1" presStyleIdx="1" presStyleCnt="4">
        <dgm:presLayoutVars>
          <dgm:bulletEnabled val="1"/>
        </dgm:presLayoutVars>
      </dgm:prSet>
      <dgm:spPr/>
    </dgm:pt>
    <dgm:pt modelId="{46E76EFB-B00E-4784-AA64-3AA31CC767B5}" type="pres">
      <dgm:prSet presAssocID="{4B44C4B8-7EB0-42D4-967E-B1AB6FF3CF65}" presName="childNode2tx" presStyleLbl="bgAcc1" presStyleIdx="1" presStyleCnt="4">
        <dgm:presLayoutVars>
          <dgm:bulletEnabled val="1"/>
        </dgm:presLayoutVars>
      </dgm:prSet>
      <dgm:spPr/>
    </dgm:pt>
    <dgm:pt modelId="{213285AE-9009-4E38-97E9-384862D90ABC}" type="pres">
      <dgm:prSet presAssocID="{4B44C4B8-7EB0-42D4-967E-B1AB6FF3CF65}" presName="parentNode2" presStyleLbl="node1" presStyleIdx="1" presStyleCnt="4">
        <dgm:presLayoutVars>
          <dgm:chMax val="0"/>
          <dgm:bulletEnabled val="1"/>
        </dgm:presLayoutVars>
      </dgm:prSet>
      <dgm:spPr/>
    </dgm:pt>
    <dgm:pt modelId="{481E042D-BCE9-40FB-90BA-6E097644F826}" type="pres">
      <dgm:prSet presAssocID="{4B44C4B8-7EB0-42D4-967E-B1AB6FF3CF65}" presName="connSite2" presStyleCnt="0"/>
      <dgm:spPr/>
    </dgm:pt>
    <dgm:pt modelId="{CEA5FD07-75DA-4A02-A9AB-C1D60F777A4C}" type="pres">
      <dgm:prSet presAssocID="{22E39066-F9E7-40E5-BFF9-7BF5D3BE116C}" presName="Name18" presStyleLbl="sibTrans2D1" presStyleIdx="1" presStyleCnt="3"/>
      <dgm:spPr/>
    </dgm:pt>
    <dgm:pt modelId="{0D73F8E2-2E3D-41E3-ABC4-2CAE70FCADA1}" type="pres">
      <dgm:prSet presAssocID="{6945C168-9D21-4725-9FBA-31D0F2945841}" presName="composite1" presStyleCnt="0"/>
      <dgm:spPr/>
    </dgm:pt>
    <dgm:pt modelId="{1FE61B7F-B8CE-447C-B719-5C834EEB2F67}" type="pres">
      <dgm:prSet presAssocID="{6945C168-9D21-4725-9FBA-31D0F2945841}" presName="dummyNode1" presStyleLbl="node1" presStyleIdx="1" presStyleCnt="4"/>
      <dgm:spPr/>
    </dgm:pt>
    <dgm:pt modelId="{0670AD55-EC16-4F90-9CA5-9332E2F6C0F1}" type="pres">
      <dgm:prSet presAssocID="{6945C168-9D21-4725-9FBA-31D0F2945841}" presName="childNode1" presStyleLbl="bgAcc1" presStyleIdx="2" presStyleCnt="4">
        <dgm:presLayoutVars>
          <dgm:bulletEnabled val="1"/>
        </dgm:presLayoutVars>
      </dgm:prSet>
      <dgm:spPr/>
    </dgm:pt>
    <dgm:pt modelId="{FCE2AC22-E043-409F-BCE1-F3A9E9A11B2A}" type="pres">
      <dgm:prSet presAssocID="{6945C168-9D21-4725-9FBA-31D0F2945841}" presName="childNode1tx" presStyleLbl="bgAcc1" presStyleIdx="2" presStyleCnt="4">
        <dgm:presLayoutVars>
          <dgm:bulletEnabled val="1"/>
        </dgm:presLayoutVars>
      </dgm:prSet>
      <dgm:spPr/>
    </dgm:pt>
    <dgm:pt modelId="{525CF8C7-DF2D-4C22-9B44-8835F7FD7E17}" type="pres">
      <dgm:prSet presAssocID="{6945C168-9D21-4725-9FBA-31D0F2945841}" presName="parentNode1" presStyleLbl="node1" presStyleIdx="2" presStyleCnt="4">
        <dgm:presLayoutVars>
          <dgm:chMax val="1"/>
          <dgm:bulletEnabled val="1"/>
        </dgm:presLayoutVars>
      </dgm:prSet>
      <dgm:spPr/>
    </dgm:pt>
    <dgm:pt modelId="{6D65FFF5-41C0-4A70-8259-46FA359B6AC8}" type="pres">
      <dgm:prSet presAssocID="{6945C168-9D21-4725-9FBA-31D0F2945841}" presName="connSite1" presStyleCnt="0"/>
      <dgm:spPr/>
    </dgm:pt>
    <dgm:pt modelId="{097465F0-274B-4E22-BD4C-9155C5BC84CF}" type="pres">
      <dgm:prSet presAssocID="{1A0B2585-4A49-4975-B2F8-A1D573F36BAC}" presName="Name9" presStyleLbl="sibTrans2D1" presStyleIdx="2" presStyleCnt="3"/>
      <dgm:spPr/>
    </dgm:pt>
    <dgm:pt modelId="{720808AA-0296-40C7-91BA-B7E7E2097546}" type="pres">
      <dgm:prSet presAssocID="{FAE015E7-1809-4F31-9225-58647CEC5DDC}" presName="composite2" presStyleCnt="0"/>
      <dgm:spPr/>
    </dgm:pt>
    <dgm:pt modelId="{3D8069DB-7F49-4253-A350-2A3253980909}" type="pres">
      <dgm:prSet presAssocID="{FAE015E7-1809-4F31-9225-58647CEC5DDC}" presName="dummyNode2" presStyleLbl="node1" presStyleIdx="2" presStyleCnt="4"/>
      <dgm:spPr/>
    </dgm:pt>
    <dgm:pt modelId="{747B44DF-606E-4E40-847D-29A1913286C3}" type="pres">
      <dgm:prSet presAssocID="{FAE015E7-1809-4F31-9225-58647CEC5DDC}" presName="childNode2" presStyleLbl="bgAcc1" presStyleIdx="3" presStyleCnt="4">
        <dgm:presLayoutVars>
          <dgm:bulletEnabled val="1"/>
        </dgm:presLayoutVars>
      </dgm:prSet>
      <dgm:spPr/>
    </dgm:pt>
    <dgm:pt modelId="{5E63213E-00D9-42C2-90F6-88167E94EA02}" type="pres">
      <dgm:prSet presAssocID="{FAE015E7-1809-4F31-9225-58647CEC5DDC}" presName="childNode2tx" presStyleLbl="bgAcc1" presStyleIdx="3" presStyleCnt="4">
        <dgm:presLayoutVars>
          <dgm:bulletEnabled val="1"/>
        </dgm:presLayoutVars>
      </dgm:prSet>
      <dgm:spPr/>
    </dgm:pt>
    <dgm:pt modelId="{86F460BB-7AC6-425D-995A-9F7CA1DFBEEC}" type="pres">
      <dgm:prSet presAssocID="{FAE015E7-1809-4F31-9225-58647CEC5DDC}" presName="parentNode2" presStyleLbl="node1" presStyleIdx="3" presStyleCnt="4">
        <dgm:presLayoutVars>
          <dgm:chMax val="0"/>
          <dgm:bulletEnabled val="1"/>
        </dgm:presLayoutVars>
      </dgm:prSet>
      <dgm:spPr/>
    </dgm:pt>
    <dgm:pt modelId="{F784248B-CC41-4BC8-9620-1F706BC3763D}" type="pres">
      <dgm:prSet presAssocID="{FAE015E7-1809-4F31-9225-58647CEC5DDC}" presName="connSite2" presStyleCnt="0"/>
      <dgm:spPr/>
    </dgm:pt>
  </dgm:ptLst>
  <dgm:cxnLst>
    <dgm:cxn modelId="{DD0F4309-7A90-44F2-8A24-DD8925F191A7}" srcId="{4B44C4B8-7EB0-42D4-967E-B1AB6FF3CF65}" destId="{E4F50DC8-445F-4B28-A05D-6C5F8F7DBB86}" srcOrd="1" destOrd="0" parTransId="{4E8B3B22-E3D8-47DF-9B8A-A5E63F18D247}" sibTransId="{4AD90788-5ABB-4944-BAA1-9AB36BFA430F}"/>
    <dgm:cxn modelId="{C857030A-0331-4C4C-810D-8FCB8A49D157}" type="presOf" srcId="{BAC53DE4-FD2B-405B-ACD6-AA9A803D625C}" destId="{46E76EFB-B00E-4784-AA64-3AA31CC767B5}" srcOrd="1" destOrd="0" presId="urn:microsoft.com/office/officeart/2005/8/layout/hProcess4"/>
    <dgm:cxn modelId="{8F8AEB0F-5B96-47B1-836A-BE955D7568AA}" srcId="{1FAE0E8F-1246-429B-9A83-E356B93FB4FA}" destId="{6945C168-9D21-4725-9FBA-31D0F2945841}" srcOrd="2" destOrd="0" parTransId="{E98A23D2-E3F7-4FB1-95F1-4F495F3ED7F9}" sibTransId="{1A0B2585-4A49-4975-B2F8-A1D573F36BAC}"/>
    <dgm:cxn modelId="{96CEA511-B8D9-446D-AFC4-D77AC28E8697}" srcId="{FAE015E7-1809-4F31-9225-58647CEC5DDC}" destId="{543F7078-385D-425B-AA23-A2081C01286E}" srcOrd="0" destOrd="0" parTransId="{3B2F1C2F-8093-46E5-9596-0E6139679FA2}" sibTransId="{ECBF4B61-65CF-4FB4-A1CC-FC74023DE8B2}"/>
    <dgm:cxn modelId="{E5F3FE11-DA8B-4786-A9CC-B53C88443718}" srcId="{6945C168-9D21-4725-9FBA-31D0F2945841}" destId="{65ADD317-EF36-4A14-A205-AB68EF5AF321}" srcOrd="1" destOrd="0" parTransId="{26A786B8-B219-433A-8A20-E9559403FB67}" sibTransId="{3A6E95E5-58D3-4029-A60F-B6DC76C11ED3}"/>
    <dgm:cxn modelId="{E4717418-BB48-4364-87E3-D3099E8C3C04}" srcId="{4B44C4B8-7EB0-42D4-967E-B1AB6FF3CF65}" destId="{BAC53DE4-FD2B-405B-ACD6-AA9A803D625C}" srcOrd="0" destOrd="0" parTransId="{46DFF21A-B60A-4F7C-9277-70ADF31D76B8}" sibTransId="{B6C280C1-7D06-4337-8D1C-D349CB4D26D8}"/>
    <dgm:cxn modelId="{7B2D4C29-2BC6-44B3-AF9F-F8B918EEA5EA}" type="presOf" srcId="{4B44C4B8-7EB0-42D4-967E-B1AB6FF3CF65}" destId="{213285AE-9009-4E38-97E9-384862D90ABC}" srcOrd="0" destOrd="0" presId="urn:microsoft.com/office/officeart/2005/8/layout/hProcess4"/>
    <dgm:cxn modelId="{ACA81A2D-DF63-48A5-96AA-839E48D1835D}" srcId="{1FAE0E8F-1246-429B-9A83-E356B93FB4FA}" destId="{60671A86-20AD-476A-8074-143F3B7DB473}" srcOrd="0" destOrd="0" parTransId="{153888FD-A330-4704-BBE8-32A4DC10F28E}" sibTransId="{EEECFA6E-56C1-4AFF-8F40-15AD1315CDBE}"/>
    <dgm:cxn modelId="{4C146132-91E8-4694-98C4-3B1B3E30838C}" type="presOf" srcId="{FAE015E7-1809-4F31-9225-58647CEC5DDC}" destId="{86F460BB-7AC6-425D-995A-9F7CA1DFBEEC}" srcOrd="0" destOrd="0" presId="urn:microsoft.com/office/officeart/2005/8/layout/hProcess4"/>
    <dgm:cxn modelId="{D3CB0537-06BE-4177-89AB-E156E57EB60A}" srcId="{1FAE0E8F-1246-429B-9A83-E356B93FB4FA}" destId="{4B44C4B8-7EB0-42D4-967E-B1AB6FF3CF65}" srcOrd="1" destOrd="0" parTransId="{5F391A14-FCFE-4583-B044-202D6DE27F66}" sibTransId="{22E39066-F9E7-40E5-BFF9-7BF5D3BE116C}"/>
    <dgm:cxn modelId="{E8C71760-76C5-4514-B3C1-64FB8D2BA385}" type="presOf" srcId="{7F68393C-0231-4C0A-A145-63927B65B43F}" destId="{FD1A514C-6E0F-409B-B3B9-DACD21E88FBB}" srcOrd="0" destOrd="1" presId="urn:microsoft.com/office/officeart/2005/8/layout/hProcess4"/>
    <dgm:cxn modelId="{C4167143-97FE-44CC-8CDC-4837F3004F62}" srcId="{FAE015E7-1809-4F31-9225-58647CEC5DDC}" destId="{522D19B9-85F4-4361-BE45-4E646A9B8D61}" srcOrd="3" destOrd="0" parTransId="{EADDCE0E-838F-405E-ADF4-6ACF502964A7}" sibTransId="{54AC0AD7-4564-4154-BF9A-933C89755E81}"/>
    <dgm:cxn modelId="{A052F063-7223-4DC9-BC3C-B5ED67CC6D48}" type="presOf" srcId="{7344C1AD-C5A4-4698-87C7-EA2FCD27F71D}" destId="{747B44DF-606E-4E40-847D-29A1913286C3}" srcOrd="0" destOrd="2" presId="urn:microsoft.com/office/officeart/2005/8/layout/hProcess4"/>
    <dgm:cxn modelId="{2BEDA846-D0BA-47B5-B34B-7BAD1148C872}" srcId="{6945C168-9D21-4725-9FBA-31D0F2945841}" destId="{558EA8BE-A361-4E74-B2FF-4CB69B003BF4}" srcOrd="0" destOrd="0" parTransId="{FC63DBCF-B02E-45DF-94ED-ACF7BA306E3B}" sibTransId="{D2B27B3C-3741-4510-BA02-0C631D6DD45A}"/>
    <dgm:cxn modelId="{19BF0368-2FC1-4491-8066-CBC67A205AC6}" type="presOf" srcId="{9F972882-C517-4FCF-BEA7-5A3511B02EBE}" destId="{0670AD55-EC16-4F90-9CA5-9332E2F6C0F1}" srcOrd="0" destOrd="2" presId="urn:microsoft.com/office/officeart/2005/8/layout/hProcess4"/>
    <dgm:cxn modelId="{6B7D7149-E322-4318-BBF1-6416598E998A}" type="presOf" srcId="{543F7078-385D-425B-AA23-A2081C01286E}" destId="{747B44DF-606E-4E40-847D-29A1913286C3}" srcOrd="0" destOrd="0" presId="urn:microsoft.com/office/officeart/2005/8/layout/hProcess4"/>
    <dgm:cxn modelId="{4136646F-44D2-46D2-B541-38174FF8A29E}" type="presOf" srcId="{BAC53DE4-FD2B-405B-ACD6-AA9A803D625C}" destId="{73346B37-27B6-4F52-8424-F04675808E04}" srcOrd="0" destOrd="0" presId="urn:microsoft.com/office/officeart/2005/8/layout/hProcess4"/>
    <dgm:cxn modelId="{F0933776-5902-49D6-BE35-8E0975DAA6C1}" type="presOf" srcId="{6945C168-9D21-4725-9FBA-31D0F2945841}" destId="{525CF8C7-DF2D-4C22-9B44-8835F7FD7E17}" srcOrd="0" destOrd="0" presId="urn:microsoft.com/office/officeart/2005/8/layout/hProcess4"/>
    <dgm:cxn modelId="{CD28AE76-4E54-4AD0-B899-F360105743FE}" type="presOf" srcId="{EEECFA6E-56C1-4AFF-8F40-15AD1315CDBE}" destId="{F321E665-5518-478C-AD4D-D379770009DD}" srcOrd="0" destOrd="0" presId="urn:microsoft.com/office/officeart/2005/8/layout/hProcess4"/>
    <dgm:cxn modelId="{28A5B976-AE2A-4B4E-B5E5-13115B7E5392}" srcId="{FAE015E7-1809-4F31-9225-58647CEC5DDC}" destId="{A1994294-653D-42B8-A2CD-D00BA1AF2A02}" srcOrd="1" destOrd="0" parTransId="{F1D58746-C3DA-4179-A8C3-BAC9659304CF}" sibTransId="{B6552EAF-2E61-4E2B-B9BF-4DF7664D2EAD}"/>
    <dgm:cxn modelId="{635C145A-CDAB-408F-8C5D-70DCBAC11EAE}" type="presOf" srcId="{8045F1B1-0B0C-42E5-A7EF-5FEA0856054F}" destId="{FD1A514C-6E0F-409B-B3B9-DACD21E88FBB}" srcOrd="0" destOrd="2" presId="urn:microsoft.com/office/officeart/2005/8/layout/hProcess4"/>
    <dgm:cxn modelId="{7D41CA7C-23A6-49C2-A79C-B01432B1CF81}" srcId="{6945C168-9D21-4725-9FBA-31D0F2945841}" destId="{9F972882-C517-4FCF-BEA7-5A3511B02EBE}" srcOrd="2" destOrd="0" parTransId="{3AD229E3-F8F3-4929-B295-583EDBAEB471}" sibTransId="{23E811F2-15B2-4375-89BE-415AC6DBBBD9}"/>
    <dgm:cxn modelId="{CDB14683-6077-4358-BD2E-3278C8DE8498}" type="presOf" srcId="{558EA8BE-A361-4E74-B2FF-4CB69B003BF4}" destId="{FCE2AC22-E043-409F-BCE1-F3A9E9A11B2A}" srcOrd="1" destOrd="0" presId="urn:microsoft.com/office/officeart/2005/8/layout/hProcess4"/>
    <dgm:cxn modelId="{CE789C84-5F68-48F4-96F2-148A6042F35C}" type="presOf" srcId="{1A0B2585-4A49-4975-B2F8-A1D573F36BAC}" destId="{097465F0-274B-4E22-BD4C-9155C5BC84CF}" srcOrd="0" destOrd="0" presId="urn:microsoft.com/office/officeart/2005/8/layout/hProcess4"/>
    <dgm:cxn modelId="{6C875090-F831-40FE-AA65-03ED375D79B2}" srcId="{FAE015E7-1809-4F31-9225-58647CEC5DDC}" destId="{7344C1AD-C5A4-4698-87C7-EA2FCD27F71D}" srcOrd="2" destOrd="0" parTransId="{8E555501-DBC5-4D11-9E96-4B03E74EDA75}" sibTransId="{088C82A6-4B88-4C76-A5DC-7CD7B19B37AD}"/>
    <dgm:cxn modelId="{FCFDC190-AD31-4B83-81F5-8769E7A67336}" srcId="{60671A86-20AD-476A-8074-143F3B7DB473}" destId="{BB0C4CA1-3A20-4EC6-A415-D3E2D945896F}" srcOrd="0" destOrd="0" parTransId="{EAF3972D-1816-4C15-980A-10CC08FDFC1C}" sibTransId="{49CDA232-45D4-4E8A-B9A6-2C76C2D38B81}"/>
    <dgm:cxn modelId="{E0DE0598-9D11-49AC-B939-E849D10F1285}" type="presOf" srcId="{558EA8BE-A361-4E74-B2FF-4CB69B003BF4}" destId="{0670AD55-EC16-4F90-9CA5-9332E2F6C0F1}" srcOrd="0" destOrd="0" presId="urn:microsoft.com/office/officeart/2005/8/layout/hProcess4"/>
    <dgm:cxn modelId="{BB6F029B-7C67-4538-87A2-254B3468EAF4}" type="presOf" srcId="{22E39066-F9E7-40E5-BFF9-7BF5D3BE116C}" destId="{CEA5FD07-75DA-4A02-A9AB-C1D60F777A4C}" srcOrd="0" destOrd="0" presId="urn:microsoft.com/office/officeart/2005/8/layout/hProcess4"/>
    <dgm:cxn modelId="{F988C19F-9973-45ED-BC1F-1B3BB4826704}" type="presOf" srcId="{7F68393C-0231-4C0A-A145-63927B65B43F}" destId="{7C64EC2B-F688-4521-AEAB-DFA8F8168035}" srcOrd="1" destOrd="1" presId="urn:microsoft.com/office/officeart/2005/8/layout/hProcess4"/>
    <dgm:cxn modelId="{2C984BA5-86A6-4B4F-B0E5-2C0AF20737C0}" type="presOf" srcId="{A1994294-653D-42B8-A2CD-D00BA1AF2A02}" destId="{5E63213E-00D9-42C2-90F6-88167E94EA02}" srcOrd="1" destOrd="1" presId="urn:microsoft.com/office/officeart/2005/8/layout/hProcess4"/>
    <dgm:cxn modelId="{BB6792A5-6033-43EA-9BA6-F5945CE6AD80}" type="presOf" srcId="{60671A86-20AD-476A-8074-143F3B7DB473}" destId="{3D57BF38-D75C-43B8-930F-8D5353AD4FC0}" srcOrd="0" destOrd="0" presId="urn:microsoft.com/office/officeart/2005/8/layout/hProcess4"/>
    <dgm:cxn modelId="{4409E8AA-E857-4673-943C-14315D7C3F8E}" srcId="{60671A86-20AD-476A-8074-143F3B7DB473}" destId="{8045F1B1-0B0C-42E5-A7EF-5FEA0856054F}" srcOrd="2" destOrd="0" parTransId="{1B1433E5-8B21-4D0C-B54C-D285498B2568}" sibTransId="{6167CE48-76BF-4BEE-8F1D-B451365E5192}"/>
    <dgm:cxn modelId="{91891EAB-E54A-4E25-A4D9-48150BFA229A}" type="presOf" srcId="{65ADD317-EF36-4A14-A205-AB68EF5AF321}" destId="{FCE2AC22-E043-409F-BCE1-F3A9E9A11B2A}" srcOrd="1" destOrd="1" presId="urn:microsoft.com/office/officeart/2005/8/layout/hProcess4"/>
    <dgm:cxn modelId="{209503B8-588E-4716-94FB-ED80347CDAEF}" type="presOf" srcId="{A1994294-653D-42B8-A2CD-D00BA1AF2A02}" destId="{747B44DF-606E-4E40-847D-29A1913286C3}" srcOrd="0" destOrd="1" presId="urn:microsoft.com/office/officeart/2005/8/layout/hProcess4"/>
    <dgm:cxn modelId="{A48D92BD-8E40-4D67-AD65-5C67F4D7235D}" srcId="{60671A86-20AD-476A-8074-143F3B7DB473}" destId="{7F68393C-0231-4C0A-A145-63927B65B43F}" srcOrd="1" destOrd="0" parTransId="{F9A6AF83-5793-41BB-9DA8-03595916796E}" sibTransId="{B18DBAC0-7EFE-4680-8A25-9D70F624A84C}"/>
    <dgm:cxn modelId="{E535A3C1-5011-428D-8D78-0C585C7535A2}" type="presOf" srcId="{BB0C4CA1-3A20-4EC6-A415-D3E2D945896F}" destId="{FD1A514C-6E0F-409B-B3B9-DACD21E88FBB}" srcOrd="0" destOrd="0" presId="urn:microsoft.com/office/officeart/2005/8/layout/hProcess4"/>
    <dgm:cxn modelId="{155764CC-3280-4A3C-BC90-FE6EFDEA5791}" type="presOf" srcId="{522D19B9-85F4-4361-BE45-4E646A9B8D61}" destId="{747B44DF-606E-4E40-847D-29A1913286C3}" srcOrd="0" destOrd="3" presId="urn:microsoft.com/office/officeart/2005/8/layout/hProcess4"/>
    <dgm:cxn modelId="{7172E9CC-248C-40EC-85BA-D8A165B074A8}" type="presOf" srcId="{8045F1B1-0B0C-42E5-A7EF-5FEA0856054F}" destId="{7C64EC2B-F688-4521-AEAB-DFA8F8168035}" srcOrd="1" destOrd="2" presId="urn:microsoft.com/office/officeart/2005/8/layout/hProcess4"/>
    <dgm:cxn modelId="{798EEBD6-F7DE-4796-B6AD-FEA63E9ADD6E}" type="presOf" srcId="{BB0C4CA1-3A20-4EC6-A415-D3E2D945896F}" destId="{7C64EC2B-F688-4521-AEAB-DFA8F8168035}" srcOrd="1" destOrd="0" presId="urn:microsoft.com/office/officeart/2005/8/layout/hProcess4"/>
    <dgm:cxn modelId="{E31E09D8-1DE0-46BC-8A7E-C7E8B732178C}" type="presOf" srcId="{543F7078-385D-425B-AA23-A2081C01286E}" destId="{5E63213E-00D9-42C2-90F6-88167E94EA02}" srcOrd="1" destOrd="0" presId="urn:microsoft.com/office/officeart/2005/8/layout/hProcess4"/>
    <dgm:cxn modelId="{AD30DDD8-160A-4D2D-8ACF-47BD82038D51}" type="presOf" srcId="{E4F50DC8-445F-4B28-A05D-6C5F8F7DBB86}" destId="{46E76EFB-B00E-4784-AA64-3AA31CC767B5}" srcOrd="1" destOrd="1" presId="urn:microsoft.com/office/officeart/2005/8/layout/hProcess4"/>
    <dgm:cxn modelId="{37C466DD-8816-490D-A631-ED32D1B5C7FD}" type="presOf" srcId="{7344C1AD-C5A4-4698-87C7-EA2FCD27F71D}" destId="{5E63213E-00D9-42C2-90F6-88167E94EA02}" srcOrd="1" destOrd="2" presId="urn:microsoft.com/office/officeart/2005/8/layout/hProcess4"/>
    <dgm:cxn modelId="{39F642DF-2FA0-4039-84DE-C5E59D250781}" type="presOf" srcId="{E4F50DC8-445F-4B28-A05D-6C5F8F7DBB86}" destId="{73346B37-27B6-4F52-8424-F04675808E04}" srcOrd="0" destOrd="1" presId="urn:microsoft.com/office/officeart/2005/8/layout/hProcess4"/>
    <dgm:cxn modelId="{020C4CDF-0D6D-4CD0-A7CA-A6876D923527}" type="presOf" srcId="{522D19B9-85F4-4361-BE45-4E646A9B8D61}" destId="{5E63213E-00D9-42C2-90F6-88167E94EA02}" srcOrd="1" destOrd="3" presId="urn:microsoft.com/office/officeart/2005/8/layout/hProcess4"/>
    <dgm:cxn modelId="{D9FAB7E4-F4C5-40D6-95DC-076BA867A0DF}" type="presOf" srcId="{1FAE0E8F-1246-429B-9A83-E356B93FB4FA}" destId="{EEE83FB6-D6C5-43AE-B7E0-28776ACCA85B}" srcOrd="0" destOrd="0" presId="urn:microsoft.com/office/officeart/2005/8/layout/hProcess4"/>
    <dgm:cxn modelId="{80A498E6-55B4-4D91-B42F-50857D423520}" srcId="{1FAE0E8F-1246-429B-9A83-E356B93FB4FA}" destId="{FAE015E7-1809-4F31-9225-58647CEC5DDC}" srcOrd="3" destOrd="0" parTransId="{AF299A9A-14EE-48E5-A74E-9CE501418095}" sibTransId="{FB1568B7-712F-4B07-B3C5-BE41EBE4BD4D}"/>
    <dgm:cxn modelId="{D7F72EEE-2C30-4F0B-8F1B-9B553903E5F9}" type="presOf" srcId="{9F972882-C517-4FCF-BEA7-5A3511B02EBE}" destId="{FCE2AC22-E043-409F-BCE1-F3A9E9A11B2A}" srcOrd="1" destOrd="2" presId="urn:microsoft.com/office/officeart/2005/8/layout/hProcess4"/>
    <dgm:cxn modelId="{EB20D6F7-A7E4-426A-AE44-3D5CEA2A0092}" type="presOf" srcId="{65ADD317-EF36-4A14-A205-AB68EF5AF321}" destId="{0670AD55-EC16-4F90-9CA5-9332E2F6C0F1}" srcOrd="0" destOrd="1" presId="urn:microsoft.com/office/officeart/2005/8/layout/hProcess4"/>
    <dgm:cxn modelId="{3C8E9721-EC07-4AEB-9FA0-B6A4A753AA49}" type="presParOf" srcId="{EEE83FB6-D6C5-43AE-B7E0-28776ACCA85B}" destId="{6C42A39A-2F3E-47A3-9D04-97391EEFF3D1}" srcOrd="0" destOrd="0" presId="urn:microsoft.com/office/officeart/2005/8/layout/hProcess4"/>
    <dgm:cxn modelId="{B31F592E-2DB8-4682-BDDC-FEF9793A99E9}" type="presParOf" srcId="{EEE83FB6-D6C5-43AE-B7E0-28776ACCA85B}" destId="{572B902C-1BEF-4BE8-9A6D-35F309A03A6E}" srcOrd="1" destOrd="0" presId="urn:microsoft.com/office/officeart/2005/8/layout/hProcess4"/>
    <dgm:cxn modelId="{A454B2E6-360E-4379-97DF-AF33342D72FE}" type="presParOf" srcId="{EEE83FB6-D6C5-43AE-B7E0-28776ACCA85B}" destId="{1E6F1404-7524-4687-9281-2E37E50E5CF6}" srcOrd="2" destOrd="0" presId="urn:microsoft.com/office/officeart/2005/8/layout/hProcess4"/>
    <dgm:cxn modelId="{C1E44BA0-9879-4BA1-8934-235E5FE05704}" type="presParOf" srcId="{1E6F1404-7524-4687-9281-2E37E50E5CF6}" destId="{610CA231-6345-4C36-8049-3C2284AC55C5}" srcOrd="0" destOrd="0" presId="urn:microsoft.com/office/officeart/2005/8/layout/hProcess4"/>
    <dgm:cxn modelId="{314B6A4B-8841-4D9B-8AE9-EC131EB1AF6B}" type="presParOf" srcId="{610CA231-6345-4C36-8049-3C2284AC55C5}" destId="{9EE98955-DCD8-480E-9D9F-C473DA1B674B}" srcOrd="0" destOrd="0" presId="urn:microsoft.com/office/officeart/2005/8/layout/hProcess4"/>
    <dgm:cxn modelId="{6D06DA59-7BBF-4140-BFF1-2972FCA943B1}" type="presParOf" srcId="{610CA231-6345-4C36-8049-3C2284AC55C5}" destId="{FD1A514C-6E0F-409B-B3B9-DACD21E88FBB}" srcOrd="1" destOrd="0" presId="urn:microsoft.com/office/officeart/2005/8/layout/hProcess4"/>
    <dgm:cxn modelId="{E50B90BC-0CBA-44B5-AA8D-85678F3B99AC}" type="presParOf" srcId="{610CA231-6345-4C36-8049-3C2284AC55C5}" destId="{7C64EC2B-F688-4521-AEAB-DFA8F8168035}" srcOrd="2" destOrd="0" presId="urn:microsoft.com/office/officeart/2005/8/layout/hProcess4"/>
    <dgm:cxn modelId="{FC76D315-2FE0-4288-A2B6-E5F59A8F2264}" type="presParOf" srcId="{610CA231-6345-4C36-8049-3C2284AC55C5}" destId="{3D57BF38-D75C-43B8-930F-8D5353AD4FC0}" srcOrd="3" destOrd="0" presId="urn:microsoft.com/office/officeart/2005/8/layout/hProcess4"/>
    <dgm:cxn modelId="{193F1AF7-C072-4F42-B6F9-2DEC97C0DC3D}" type="presParOf" srcId="{610CA231-6345-4C36-8049-3C2284AC55C5}" destId="{2587429C-D299-48E8-AA54-CE2115CEECC5}" srcOrd="4" destOrd="0" presId="urn:microsoft.com/office/officeart/2005/8/layout/hProcess4"/>
    <dgm:cxn modelId="{C76D8831-A4E8-4BD8-ADB1-ECE750B2ED47}" type="presParOf" srcId="{1E6F1404-7524-4687-9281-2E37E50E5CF6}" destId="{F321E665-5518-478C-AD4D-D379770009DD}" srcOrd="1" destOrd="0" presId="urn:microsoft.com/office/officeart/2005/8/layout/hProcess4"/>
    <dgm:cxn modelId="{D894ABC9-2C2B-4990-AA8B-B4B216885849}" type="presParOf" srcId="{1E6F1404-7524-4687-9281-2E37E50E5CF6}" destId="{E9453D76-5802-4A5A-9DA9-8E89DC5ADF8A}" srcOrd="2" destOrd="0" presId="urn:microsoft.com/office/officeart/2005/8/layout/hProcess4"/>
    <dgm:cxn modelId="{DA1B329A-2C35-4C14-A0C9-50F1C346A348}" type="presParOf" srcId="{E9453D76-5802-4A5A-9DA9-8E89DC5ADF8A}" destId="{07D8F6A9-3D4E-4175-9F93-9AE38A40C382}" srcOrd="0" destOrd="0" presId="urn:microsoft.com/office/officeart/2005/8/layout/hProcess4"/>
    <dgm:cxn modelId="{28BE2BBB-00DB-451E-B6B2-CE7634FC8141}" type="presParOf" srcId="{E9453D76-5802-4A5A-9DA9-8E89DC5ADF8A}" destId="{73346B37-27B6-4F52-8424-F04675808E04}" srcOrd="1" destOrd="0" presId="urn:microsoft.com/office/officeart/2005/8/layout/hProcess4"/>
    <dgm:cxn modelId="{89B55899-DC97-41CD-90F9-203783E82972}" type="presParOf" srcId="{E9453D76-5802-4A5A-9DA9-8E89DC5ADF8A}" destId="{46E76EFB-B00E-4784-AA64-3AA31CC767B5}" srcOrd="2" destOrd="0" presId="urn:microsoft.com/office/officeart/2005/8/layout/hProcess4"/>
    <dgm:cxn modelId="{463485A5-09F9-4756-B8DC-1D01EE240D9F}" type="presParOf" srcId="{E9453D76-5802-4A5A-9DA9-8E89DC5ADF8A}" destId="{213285AE-9009-4E38-97E9-384862D90ABC}" srcOrd="3" destOrd="0" presId="urn:microsoft.com/office/officeart/2005/8/layout/hProcess4"/>
    <dgm:cxn modelId="{94B59AAD-1D47-4CA4-819C-52B1B6C0477F}" type="presParOf" srcId="{E9453D76-5802-4A5A-9DA9-8E89DC5ADF8A}" destId="{481E042D-BCE9-40FB-90BA-6E097644F826}" srcOrd="4" destOrd="0" presId="urn:microsoft.com/office/officeart/2005/8/layout/hProcess4"/>
    <dgm:cxn modelId="{4D9B0C61-81F0-4F2F-9DDF-5B4F5C4F0D1E}" type="presParOf" srcId="{1E6F1404-7524-4687-9281-2E37E50E5CF6}" destId="{CEA5FD07-75DA-4A02-A9AB-C1D60F777A4C}" srcOrd="3" destOrd="0" presId="urn:microsoft.com/office/officeart/2005/8/layout/hProcess4"/>
    <dgm:cxn modelId="{4A24C8B1-A646-478F-93A5-D0670F12CA50}" type="presParOf" srcId="{1E6F1404-7524-4687-9281-2E37E50E5CF6}" destId="{0D73F8E2-2E3D-41E3-ABC4-2CAE70FCADA1}" srcOrd="4" destOrd="0" presId="urn:microsoft.com/office/officeart/2005/8/layout/hProcess4"/>
    <dgm:cxn modelId="{557C260C-956C-43AC-9E2C-A7FA04DC4AAB}" type="presParOf" srcId="{0D73F8E2-2E3D-41E3-ABC4-2CAE70FCADA1}" destId="{1FE61B7F-B8CE-447C-B719-5C834EEB2F67}" srcOrd="0" destOrd="0" presId="urn:microsoft.com/office/officeart/2005/8/layout/hProcess4"/>
    <dgm:cxn modelId="{FDC416C6-B025-41D1-84D5-80B6B8302601}" type="presParOf" srcId="{0D73F8E2-2E3D-41E3-ABC4-2CAE70FCADA1}" destId="{0670AD55-EC16-4F90-9CA5-9332E2F6C0F1}" srcOrd="1" destOrd="0" presId="urn:microsoft.com/office/officeart/2005/8/layout/hProcess4"/>
    <dgm:cxn modelId="{22011E72-BA6D-41E1-91FC-97B37DDA05B4}" type="presParOf" srcId="{0D73F8E2-2E3D-41E3-ABC4-2CAE70FCADA1}" destId="{FCE2AC22-E043-409F-BCE1-F3A9E9A11B2A}" srcOrd="2" destOrd="0" presId="urn:microsoft.com/office/officeart/2005/8/layout/hProcess4"/>
    <dgm:cxn modelId="{39B90A04-9DCB-48A8-BBC2-DDE8719D15CF}" type="presParOf" srcId="{0D73F8E2-2E3D-41E3-ABC4-2CAE70FCADA1}" destId="{525CF8C7-DF2D-4C22-9B44-8835F7FD7E17}" srcOrd="3" destOrd="0" presId="urn:microsoft.com/office/officeart/2005/8/layout/hProcess4"/>
    <dgm:cxn modelId="{53ADD05E-51C9-4286-B3DE-545883B8BB78}" type="presParOf" srcId="{0D73F8E2-2E3D-41E3-ABC4-2CAE70FCADA1}" destId="{6D65FFF5-41C0-4A70-8259-46FA359B6AC8}" srcOrd="4" destOrd="0" presId="urn:microsoft.com/office/officeart/2005/8/layout/hProcess4"/>
    <dgm:cxn modelId="{DAAAE5F1-C1F1-41D9-946C-34415512DD0E}" type="presParOf" srcId="{1E6F1404-7524-4687-9281-2E37E50E5CF6}" destId="{097465F0-274B-4E22-BD4C-9155C5BC84CF}" srcOrd="5" destOrd="0" presId="urn:microsoft.com/office/officeart/2005/8/layout/hProcess4"/>
    <dgm:cxn modelId="{25F69A82-59EF-4199-8432-73C4AF5AE062}" type="presParOf" srcId="{1E6F1404-7524-4687-9281-2E37E50E5CF6}" destId="{720808AA-0296-40C7-91BA-B7E7E2097546}" srcOrd="6" destOrd="0" presId="urn:microsoft.com/office/officeart/2005/8/layout/hProcess4"/>
    <dgm:cxn modelId="{6F4C30EC-279C-4231-8F4B-3716F7706E34}" type="presParOf" srcId="{720808AA-0296-40C7-91BA-B7E7E2097546}" destId="{3D8069DB-7F49-4253-A350-2A3253980909}" srcOrd="0" destOrd="0" presId="urn:microsoft.com/office/officeart/2005/8/layout/hProcess4"/>
    <dgm:cxn modelId="{838BAD89-5CFB-43B1-A11B-9CA557AB2A25}" type="presParOf" srcId="{720808AA-0296-40C7-91BA-B7E7E2097546}" destId="{747B44DF-606E-4E40-847D-29A1913286C3}" srcOrd="1" destOrd="0" presId="urn:microsoft.com/office/officeart/2005/8/layout/hProcess4"/>
    <dgm:cxn modelId="{76AA72C1-AC4C-4F14-904D-F85F2313E7C2}" type="presParOf" srcId="{720808AA-0296-40C7-91BA-B7E7E2097546}" destId="{5E63213E-00D9-42C2-90F6-88167E94EA02}" srcOrd="2" destOrd="0" presId="urn:microsoft.com/office/officeart/2005/8/layout/hProcess4"/>
    <dgm:cxn modelId="{2A12091B-5452-431C-BADE-796C2EF3AC49}" type="presParOf" srcId="{720808AA-0296-40C7-91BA-B7E7E2097546}" destId="{86F460BB-7AC6-425D-995A-9F7CA1DFBEEC}" srcOrd="3" destOrd="0" presId="urn:microsoft.com/office/officeart/2005/8/layout/hProcess4"/>
    <dgm:cxn modelId="{2E78D10F-2F9F-4DBC-8806-8E8EBD8C02BA}" type="presParOf" srcId="{720808AA-0296-40C7-91BA-B7E7E2097546}" destId="{F784248B-CC41-4BC8-9620-1F706BC3763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D5BDAD-79E9-41AD-A22E-E0172B9F94D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C078CA97-5374-47C3-A4FA-154BFCE1C911}">
      <dgm:prSet phldrT="[Text]" custT="1"/>
      <dgm:spPr/>
      <dgm:t>
        <a:bodyPr/>
        <a:lstStyle/>
        <a:p>
          <a:r>
            <a:rPr lang="en-GB" sz="2000"/>
            <a:t>Fees: Median, Average, Range</a:t>
          </a:r>
        </a:p>
      </dgm:t>
    </dgm:pt>
    <dgm:pt modelId="{D0440859-B77D-4674-ABAE-F31E1E955792}" type="parTrans" cxnId="{8750A18D-23C3-4AE7-9686-538AA1F5449F}">
      <dgm:prSet/>
      <dgm:spPr/>
      <dgm:t>
        <a:bodyPr/>
        <a:lstStyle/>
        <a:p>
          <a:endParaRPr lang="en-GB" sz="2400"/>
        </a:p>
      </dgm:t>
    </dgm:pt>
    <dgm:pt modelId="{84617728-B7D8-4E95-AD21-11EA5F0E9584}" type="sibTrans" cxnId="{8750A18D-23C3-4AE7-9686-538AA1F5449F}">
      <dgm:prSet/>
      <dgm:spPr/>
      <dgm:t>
        <a:bodyPr/>
        <a:lstStyle/>
        <a:p>
          <a:endParaRPr lang="en-GB" sz="2400"/>
        </a:p>
      </dgm:t>
    </dgm:pt>
    <dgm:pt modelId="{2A9B6CF3-9879-44FA-8A06-715D56527AEA}">
      <dgm:prSet phldrT="[Text]" custT="1"/>
      <dgm:spPr/>
      <dgm:t>
        <a:bodyPr/>
        <a:lstStyle/>
        <a:p>
          <a:r>
            <a:rPr lang="en-GB" sz="2000"/>
            <a:t>Home &amp; International</a:t>
          </a:r>
        </a:p>
      </dgm:t>
    </dgm:pt>
    <dgm:pt modelId="{54499DBB-E2E5-4879-8E4D-F0EC1590D3F1}" type="parTrans" cxnId="{83EADACE-7A80-43C7-94F6-48B882E65FDD}">
      <dgm:prSet/>
      <dgm:spPr/>
      <dgm:t>
        <a:bodyPr/>
        <a:lstStyle/>
        <a:p>
          <a:endParaRPr lang="en-GB" sz="2400"/>
        </a:p>
      </dgm:t>
    </dgm:pt>
    <dgm:pt modelId="{AC1031B6-825B-4E96-9977-F386CE6E94DF}" type="sibTrans" cxnId="{83EADACE-7A80-43C7-94F6-48B882E65FDD}">
      <dgm:prSet/>
      <dgm:spPr/>
      <dgm:t>
        <a:bodyPr/>
        <a:lstStyle/>
        <a:p>
          <a:endParaRPr lang="en-GB" sz="2400"/>
        </a:p>
      </dgm:t>
    </dgm:pt>
    <dgm:pt modelId="{2C6D856B-52F7-42D5-B56F-BAAB848269B1}">
      <dgm:prSet phldrT="[Text]" custT="1"/>
      <dgm:spPr/>
      <dgm:t>
        <a:bodyPr/>
        <a:lstStyle/>
        <a:p>
          <a:r>
            <a:rPr lang="en-GB" sz="2000"/>
            <a:t>Campus-based &amp; Distance</a:t>
          </a:r>
        </a:p>
      </dgm:t>
    </dgm:pt>
    <dgm:pt modelId="{C9A59DB5-80FB-428E-BFF8-40FBD80B7F08}" type="parTrans" cxnId="{3C1492C5-0AD3-47B5-B1C6-3D2068B19921}">
      <dgm:prSet/>
      <dgm:spPr/>
      <dgm:t>
        <a:bodyPr/>
        <a:lstStyle/>
        <a:p>
          <a:endParaRPr lang="en-GB" sz="2400"/>
        </a:p>
      </dgm:t>
    </dgm:pt>
    <dgm:pt modelId="{6EE124AB-0E1C-49AF-A040-0884F4E79466}" type="sibTrans" cxnId="{3C1492C5-0AD3-47B5-B1C6-3D2068B19921}">
      <dgm:prSet/>
      <dgm:spPr/>
      <dgm:t>
        <a:bodyPr/>
        <a:lstStyle/>
        <a:p>
          <a:endParaRPr lang="en-GB" sz="2400"/>
        </a:p>
      </dgm:t>
    </dgm:pt>
    <dgm:pt modelId="{98F13A88-A969-474A-9C70-E75A88E7EC72}" type="pres">
      <dgm:prSet presAssocID="{6FD5BDAD-79E9-41AD-A22E-E0172B9F94D8}" presName="Name0" presStyleCnt="0">
        <dgm:presLayoutVars>
          <dgm:chMax val="7"/>
          <dgm:chPref val="7"/>
          <dgm:dir/>
          <dgm:animLvl val="lvl"/>
        </dgm:presLayoutVars>
      </dgm:prSet>
      <dgm:spPr/>
    </dgm:pt>
    <dgm:pt modelId="{D3F67C7B-4801-4EC9-9F80-BF3F5EE8DAFA}" type="pres">
      <dgm:prSet presAssocID="{C078CA97-5374-47C3-A4FA-154BFCE1C911}" presName="Accent1" presStyleCnt="0"/>
      <dgm:spPr/>
    </dgm:pt>
    <dgm:pt modelId="{7BD85CC1-5964-451D-893E-EB3737074A3C}" type="pres">
      <dgm:prSet presAssocID="{C078CA97-5374-47C3-A4FA-154BFCE1C911}" presName="Accent" presStyleLbl="node1" presStyleIdx="0" presStyleCnt="3"/>
      <dgm:spPr>
        <a:solidFill>
          <a:srgbClr val="4252FF"/>
        </a:solidFill>
      </dgm:spPr>
    </dgm:pt>
    <dgm:pt modelId="{1AEF1A83-E773-4318-A973-4E89C2C5786C}" type="pres">
      <dgm:prSet presAssocID="{C078CA97-5374-47C3-A4FA-154BFCE1C911}" presName="Parent1" presStyleLbl="revTx" presStyleIdx="0" presStyleCnt="3">
        <dgm:presLayoutVars>
          <dgm:chMax val="1"/>
          <dgm:chPref val="1"/>
          <dgm:bulletEnabled val="1"/>
        </dgm:presLayoutVars>
      </dgm:prSet>
      <dgm:spPr/>
    </dgm:pt>
    <dgm:pt modelId="{07344516-B4C1-4335-B1A8-828981A39871}" type="pres">
      <dgm:prSet presAssocID="{2A9B6CF3-9879-44FA-8A06-715D56527AEA}" presName="Accent2" presStyleCnt="0"/>
      <dgm:spPr/>
    </dgm:pt>
    <dgm:pt modelId="{23BBB856-A69B-46CD-A4F8-A79156A9D85F}" type="pres">
      <dgm:prSet presAssocID="{2A9B6CF3-9879-44FA-8A06-715D56527AEA}" presName="Accent" presStyleLbl="node1" presStyleIdx="1" presStyleCnt="3"/>
      <dgm:spPr>
        <a:solidFill>
          <a:srgbClr val="4252FF"/>
        </a:solidFill>
      </dgm:spPr>
    </dgm:pt>
    <dgm:pt modelId="{F36F3D2D-5077-4EA1-9679-56826FDEC857}" type="pres">
      <dgm:prSet presAssocID="{2A9B6CF3-9879-44FA-8A06-715D56527AEA}" presName="Parent2" presStyleLbl="revTx" presStyleIdx="1" presStyleCnt="3">
        <dgm:presLayoutVars>
          <dgm:chMax val="1"/>
          <dgm:chPref val="1"/>
          <dgm:bulletEnabled val="1"/>
        </dgm:presLayoutVars>
      </dgm:prSet>
      <dgm:spPr/>
    </dgm:pt>
    <dgm:pt modelId="{3135C683-0942-4DC7-B4AB-BC2E3527498C}" type="pres">
      <dgm:prSet presAssocID="{2C6D856B-52F7-42D5-B56F-BAAB848269B1}" presName="Accent3" presStyleCnt="0"/>
      <dgm:spPr/>
    </dgm:pt>
    <dgm:pt modelId="{4ECF89B8-6EE5-4BEB-99A7-AF1FA8E4CD62}" type="pres">
      <dgm:prSet presAssocID="{2C6D856B-52F7-42D5-B56F-BAAB848269B1}" presName="Accent" presStyleLbl="node1" presStyleIdx="2" presStyleCnt="3"/>
      <dgm:spPr>
        <a:solidFill>
          <a:srgbClr val="4252FF"/>
        </a:solidFill>
      </dgm:spPr>
    </dgm:pt>
    <dgm:pt modelId="{3F472BF0-C8D1-4EFD-BA41-58E227E5D5A8}" type="pres">
      <dgm:prSet presAssocID="{2C6D856B-52F7-42D5-B56F-BAAB848269B1}" presName="Parent3" presStyleLbl="revTx" presStyleIdx="2" presStyleCnt="3">
        <dgm:presLayoutVars>
          <dgm:chMax val="1"/>
          <dgm:chPref val="1"/>
          <dgm:bulletEnabled val="1"/>
        </dgm:presLayoutVars>
      </dgm:prSet>
      <dgm:spPr/>
    </dgm:pt>
  </dgm:ptLst>
  <dgm:cxnLst>
    <dgm:cxn modelId="{45E4A502-DEEC-4BEB-8355-92B80EFB7B60}" type="presOf" srcId="{2A9B6CF3-9879-44FA-8A06-715D56527AEA}" destId="{F36F3D2D-5077-4EA1-9679-56826FDEC857}" srcOrd="0" destOrd="0" presId="urn:microsoft.com/office/officeart/2009/layout/CircleArrowProcess"/>
    <dgm:cxn modelId="{68D38E52-F1D1-4E2C-858C-43FD2894A561}" type="presOf" srcId="{C078CA97-5374-47C3-A4FA-154BFCE1C911}" destId="{1AEF1A83-E773-4318-A973-4E89C2C5786C}" srcOrd="0" destOrd="0" presId="urn:microsoft.com/office/officeart/2009/layout/CircleArrowProcess"/>
    <dgm:cxn modelId="{8750A18D-23C3-4AE7-9686-538AA1F5449F}" srcId="{6FD5BDAD-79E9-41AD-A22E-E0172B9F94D8}" destId="{C078CA97-5374-47C3-A4FA-154BFCE1C911}" srcOrd="0" destOrd="0" parTransId="{D0440859-B77D-4674-ABAE-F31E1E955792}" sibTransId="{84617728-B7D8-4E95-AD21-11EA5F0E9584}"/>
    <dgm:cxn modelId="{BE7DA29E-D44F-4E23-B97E-F07FEC47982E}" type="presOf" srcId="{2C6D856B-52F7-42D5-B56F-BAAB848269B1}" destId="{3F472BF0-C8D1-4EFD-BA41-58E227E5D5A8}" srcOrd="0" destOrd="0" presId="urn:microsoft.com/office/officeart/2009/layout/CircleArrowProcess"/>
    <dgm:cxn modelId="{3C1492C5-0AD3-47B5-B1C6-3D2068B19921}" srcId="{6FD5BDAD-79E9-41AD-A22E-E0172B9F94D8}" destId="{2C6D856B-52F7-42D5-B56F-BAAB848269B1}" srcOrd="2" destOrd="0" parTransId="{C9A59DB5-80FB-428E-BFF8-40FBD80B7F08}" sibTransId="{6EE124AB-0E1C-49AF-A040-0884F4E79466}"/>
    <dgm:cxn modelId="{83EADACE-7A80-43C7-94F6-48B882E65FDD}" srcId="{6FD5BDAD-79E9-41AD-A22E-E0172B9F94D8}" destId="{2A9B6CF3-9879-44FA-8A06-715D56527AEA}" srcOrd="1" destOrd="0" parTransId="{54499DBB-E2E5-4879-8E4D-F0EC1590D3F1}" sibTransId="{AC1031B6-825B-4E96-9977-F386CE6E94DF}"/>
    <dgm:cxn modelId="{B01EAADC-47BD-461F-BC70-BEB87A161CEF}" type="presOf" srcId="{6FD5BDAD-79E9-41AD-A22E-E0172B9F94D8}" destId="{98F13A88-A969-474A-9C70-E75A88E7EC72}" srcOrd="0" destOrd="0" presId="urn:microsoft.com/office/officeart/2009/layout/CircleArrowProcess"/>
    <dgm:cxn modelId="{DD378AC2-FF96-499A-97CF-3A17F03FFC01}" type="presParOf" srcId="{98F13A88-A969-474A-9C70-E75A88E7EC72}" destId="{D3F67C7B-4801-4EC9-9F80-BF3F5EE8DAFA}" srcOrd="0" destOrd="0" presId="urn:microsoft.com/office/officeart/2009/layout/CircleArrowProcess"/>
    <dgm:cxn modelId="{B17FF45B-2394-4DFA-8922-4D5DB6B962A7}" type="presParOf" srcId="{D3F67C7B-4801-4EC9-9F80-BF3F5EE8DAFA}" destId="{7BD85CC1-5964-451D-893E-EB3737074A3C}" srcOrd="0" destOrd="0" presId="urn:microsoft.com/office/officeart/2009/layout/CircleArrowProcess"/>
    <dgm:cxn modelId="{1294C53E-AE9A-4E31-9ED1-3E82AB9E7A6A}" type="presParOf" srcId="{98F13A88-A969-474A-9C70-E75A88E7EC72}" destId="{1AEF1A83-E773-4318-A973-4E89C2C5786C}" srcOrd="1" destOrd="0" presId="urn:microsoft.com/office/officeart/2009/layout/CircleArrowProcess"/>
    <dgm:cxn modelId="{8D7662E1-82D1-4775-B40E-0C83E45395CE}" type="presParOf" srcId="{98F13A88-A969-474A-9C70-E75A88E7EC72}" destId="{07344516-B4C1-4335-B1A8-828981A39871}" srcOrd="2" destOrd="0" presId="urn:microsoft.com/office/officeart/2009/layout/CircleArrowProcess"/>
    <dgm:cxn modelId="{B38558B5-29D6-4B23-8E8F-00A282E13316}" type="presParOf" srcId="{07344516-B4C1-4335-B1A8-828981A39871}" destId="{23BBB856-A69B-46CD-A4F8-A79156A9D85F}" srcOrd="0" destOrd="0" presId="urn:microsoft.com/office/officeart/2009/layout/CircleArrowProcess"/>
    <dgm:cxn modelId="{0E05CD0B-324F-4559-9D5D-4D920D5CEA53}" type="presParOf" srcId="{98F13A88-A969-474A-9C70-E75A88E7EC72}" destId="{F36F3D2D-5077-4EA1-9679-56826FDEC857}" srcOrd="3" destOrd="0" presId="urn:microsoft.com/office/officeart/2009/layout/CircleArrowProcess"/>
    <dgm:cxn modelId="{A4E5D58E-7BB0-4D8C-A359-11B4A3F0AFBE}" type="presParOf" srcId="{98F13A88-A969-474A-9C70-E75A88E7EC72}" destId="{3135C683-0942-4DC7-B4AB-BC2E3527498C}" srcOrd="4" destOrd="0" presId="urn:microsoft.com/office/officeart/2009/layout/CircleArrowProcess"/>
    <dgm:cxn modelId="{635D8937-3A90-4987-ADEF-53884B2C470B}" type="presParOf" srcId="{3135C683-0942-4DC7-B4AB-BC2E3527498C}" destId="{4ECF89B8-6EE5-4BEB-99A7-AF1FA8E4CD62}" srcOrd="0" destOrd="0" presId="urn:microsoft.com/office/officeart/2009/layout/CircleArrowProcess"/>
    <dgm:cxn modelId="{69D28764-4D34-40CE-908B-93EDF63AAEBB}" type="presParOf" srcId="{98F13A88-A969-474A-9C70-E75A88E7EC72}" destId="{3F472BF0-C8D1-4EFD-BA41-58E227E5D5A8}"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4B8B1B-5FC8-4E5A-969D-BBAE29B318EB}" type="doc">
      <dgm:prSet loTypeId="urn:microsoft.com/office/officeart/2005/8/layout/matrix2" loCatId="matrix" qsTypeId="urn:microsoft.com/office/officeart/2005/8/quickstyle/simple4" qsCatId="simple" csTypeId="urn:microsoft.com/office/officeart/2005/8/colors/accent1_2" csCatId="accent1" phldr="1"/>
      <dgm:spPr/>
      <dgm:t>
        <a:bodyPr/>
        <a:lstStyle/>
        <a:p>
          <a:endParaRPr lang="en-GB"/>
        </a:p>
      </dgm:t>
    </dgm:pt>
    <dgm:pt modelId="{7386991F-EFC9-42FB-A6F8-2E74FF151772}">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rgbClr val="EA549F"/>
        </a:solidFill>
        <a:ln>
          <a:solidFill>
            <a:srgbClr val="EA549F"/>
          </a:solidFill>
        </a:ln>
      </dgm:spPr>
      <dgm:t>
        <a:bodyPr rtlCol="0" anchor="ctr"/>
        <a:lstStyle/>
        <a:p>
          <a:pPr>
            <a:spcAft>
              <a:spcPts val="1200"/>
            </a:spcAft>
          </a:pPr>
          <a:r>
            <a:rPr lang="en-GB" sz="1600" b="1" kern="1200">
              <a:latin typeface="Calibri" panose="020F0502020204030204"/>
              <a:ea typeface="+mn-ea"/>
              <a:cs typeface="+mn-cs"/>
            </a:rPr>
            <a:t>Underperforming Courses </a:t>
          </a:r>
          <a:r>
            <a:rPr lang="en-GB" sz="1600" b="1" kern="1200">
              <a:solidFill>
                <a:schemeClr val="lt1"/>
              </a:solidFill>
              <a:latin typeface="+mn-lt"/>
              <a:ea typeface="+mn-ea"/>
              <a:cs typeface="+mn-cs"/>
            </a:rPr>
            <a:t>in</a:t>
          </a:r>
          <a:r>
            <a:rPr lang="en-GB" sz="1600" b="1" kern="1200">
              <a:latin typeface="Calibri" panose="020F0502020204030204"/>
              <a:ea typeface="+mn-ea"/>
              <a:cs typeface="+mn-cs"/>
            </a:rPr>
            <a:t> Positive Markets</a:t>
          </a:r>
        </a:p>
        <a:p>
          <a:pPr>
            <a:spcAft>
              <a:spcPts val="1200"/>
            </a:spcAft>
          </a:pPr>
          <a:r>
            <a:rPr lang="en-GB" sz="1400" b="0" kern="1200">
              <a:latin typeface="Calibri" panose="020F0502020204030204"/>
              <a:ea typeface="+mn-ea"/>
              <a:cs typeface="+mn-cs"/>
            </a:rPr>
            <a:t>Review, Reposition</a:t>
          </a:r>
        </a:p>
      </dgm:t>
    </dgm:pt>
    <dgm:pt modelId="{9FBC26D0-AB23-4571-A1BD-6D5048AA86CC}" type="parTrans" cxnId="{8D0B74BC-3AC5-489B-8EB3-76CEB776A184}">
      <dgm:prSet/>
      <dgm:spPr/>
      <dgm:t>
        <a:bodyPr/>
        <a:lstStyle/>
        <a:p>
          <a:endParaRPr lang="en-GB" sz="1200"/>
        </a:p>
      </dgm:t>
    </dgm:pt>
    <dgm:pt modelId="{2BDA72F9-4095-48F8-AFB3-CAB62DEC83AF}" type="sibTrans" cxnId="{8D0B74BC-3AC5-489B-8EB3-76CEB776A184}">
      <dgm:prSet/>
      <dgm:spPr/>
      <dgm:t>
        <a:bodyPr/>
        <a:lstStyle/>
        <a:p>
          <a:endParaRPr lang="en-GB" sz="1200"/>
        </a:p>
      </dgm:t>
    </dgm:pt>
    <dgm:pt modelId="{4A4DE028-7728-4F46-AD2D-E03E809DC3FA}">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rgbClr val="4352FF"/>
        </a:solidFill>
        <a:ln>
          <a:solidFill>
            <a:srgbClr val="4352FF"/>
          </a:solidFill>
        </a:ln>
      </dgm:spPr>
      <dgm:t>
        <a:bodyPr rtlCol="0" anchor="ctr"/>
        <a:lstStyle/>
        <a:p>
          <a:pPr marL="0" algn="ctr" defTabSz="457200" rtl="0" eaLnBrk="1" latinLnBrk="0" hangingPunct="1"/>
          <a:r>
            <a:rPr lang="en-GB" sz="1600" b="1" kern="1200">
              <a:solidFill>
                <a:schemeClr val="lt1"/>
              </a:solidFill>
              <a:latin typeface="+mn-lt"/>
              <a:ea typeface="+mn-ea"/>
              <a:cs typeface="+mn-cs"/>
            </a:rPr>
            <a:t>Strong Courses in Positive Markets</a:t>
          </a:r>
        </a:p>
        <a:p>
          <a:pPr marL="0" algn="ctr" defTabSz="457200" rtl="0" eaLnBrk="1" latinLnBrk="0" hangingPunct="1"/>
          <a:r>
            <a:rPr lang="en-GB" sz="1400" b="0" kern="1200">
              <a:solidFill>
                <a:schemeClr val="lt1"/>
              </a:solidFill>
              <a:latin typeface="+mn-lt"/>
              <a:ea typeface="+mn-ea"/>
              <a:cs typeface="+mn-cs"/>
            </a:rPr>
            <a:t>Grow, Invest</a:t>
          </a:r>
        </a:p>
      </dgm:t>
    </dgm:pt>
    <dgm:pt modelId="{01B17BCB-AD87-4160-B688-99516D61A803}" type="parTrans" cxnId="{90BFB672-BDCC-4E95-923D-F8145C265379}">
      <dgm:prSet/>
      <dgm:spPr/>
      <dgm:t>
        <a:bodyPr/>
        <a:lstStyle/>
        <a:p>
          <a:endParaRPr lang="en-GB" sz="1200"/>
        </a:p>
      </dgm:t>
    </dgm:pt>
    <dgm:pt modelId="{9D6BCA11-48F0-4DCA-AA3D-268D53A69942}" type="sibTrans" cxnId="{90BFB672-BDCC-4E95-923D-F8145C265379}">
      <dgm:prSet/>
      <dgm:spPr/>
      <dgm:t>
        <a:bodyPr/>
        <a:lstStyle/>
        <a:p>
          <a:endParaRPr lang="en-GB" sz="1200"/>
        </a:p>
      </dgm:t>
    </dgm:pt>
    <dgm:pt modelId="{F2D831B7-E42E-4F39-9D1C-E8973AF774CB}">
      <dgm:prSet phldrT="[Text]" custT="1"/>
      <dgm:spPr/>
      <dgm:t>
        <a:bodyPr rtlCol="0" anchor="ctr"/>
        <a:lstStyle/>
        <a:p>
          <a:pPr marL="0" lvl="0" indent="0" algn="ctr" defTabSz="457200" rtl="0" eaLnBrk="1" latinLnBrk="0" hangingPunct="1">
            <a:lnSpc>
              <a:spcPct val="90000"/>
            </a:lnSpc>
            <a:spcBef>
              <a:spcPct val="0"/>
            </a:spcBef>
            <a:spcAft>
              <a:spcPct val="35000"/>
            </a:spcAft>
            <a:buNone/>
          </a:pPr>
          <a:r>
            <a:rPr lang="en-GB" sz="1600" b="1" kern="1200">
              <a:latin typeface="Calibri" panose="020F0502020204030204"/>
              <a:ea typeface="+mn-ea"/>
              <a:cs typeface="+mn-cs"/>
            </a:rPr>
            <a:t>Underperforming Courses in Weak Markets</a:t>
          </a:r>
        </a:p>
        <a:p>
          <a:pPr marL="0" lvl="0" algn="ctr" defTabSz="977900">
            <a:lnSpc>
              <a:spcPct val="90000"/>
            </a:lnSpc>
            <a:spcBef>
              <a:spcPct val="0"/>
            </a:spcBef>
            <a:spcAft>
              <a:spcPct val="35000"/>
            </a:spcAft>
            <a:buNone/>
          </a:pPr>
          <a:r>
            <a:rPr lang="en-GB" sz="1400" b="0" kern="1200">
              <a:latin typeface="Calibri" panose="020F0502020204030204"/>
              <a:ea typeface="+mn-ea"/>
              <a:cs typeface="+mn-cs"/>
            </a:rPr>
            <a:t>Delete or Low Cost</a:t>
          </a:r>
        </a:p>
      </dgm:t>
    </dgm:pt>
    <dgm:pt modelId="{38099F2E-7FDC-4FD5-9FE3-1B93087C83D1}" type="parTrans" cxnId="{147F0F82-287E-45DC-A024-D8C602E65640}">
      <dgm:prSet/>
      <dgm:spPr/>
      <dgm:t>
        <a:bodyPr/>
        <a:lstStyle/>
        <a:p>
          <a:endParaRPr lang="en-GB" sz="1200"/>
        </a:p>
      </dgm:t>
    </dgm:pt>
    <dgm:pt modelId="{D7E7BA7A-64CA-473B-86DE-2C2320E32F10}" type="sibTrans" cxnId="{147F0F82-287E-45DC-A024-D8C602E65640}">
      <dgm:prSet/>
      <dgm:spPr/>
      <dgm:t>
        <a:bodyPr/>
        <a:lstStyle/>
        <a:p>
          <a:endParaRPr lang="en-GB" sz="1200"/>
        </a:p>
      </dgm:t>
    </dgm:pt>
    <dgm:pt modelId="{F7E4D5F7-E40A-4165-9BB1-B50728E7CF42}">
      <dgm:prSet phldrT="[Text]" custT="1">
        <dgm:style>
          <a:lnRef idx="2">
            <a:schemeClr val="accent1">
              <a:shade val="15000"/>
            </a:schemeClr>
          </a:lnRef>
          <a:fillRef idx="1">
            <a:schemeClr val="accent1"/>
          </a:fillRef>
          <a:effectRef idx="0">
            <a:schemeClr val="accent1"/>
          </a:effectRef>
          <a:fontRef idx="minor">
            <a:schemeClr val="lt1"/>
          </a:fontRef>
        </dgm:style>
      </dgm:prSet>
      <dgm:spPr>
        <a:solidFill>
          <a:srgbClr val="EA549F"/>
        </a:solidFill>
        <a:ln>
          <a:solidFill>
            <a:srgbClr val="EA549F"/>
          </a:solidFill>
        </a:ln>
      </dgm:spPr>
      <dgm:t>
        <a:bodyPr spcFirstLastPara="0" vert="horz" wrap="square" lIns="83820" tIns="83820" rIns="83820" bIns="83820" numCol="1" spcCol="1270" rtlCol="0" anchor="ctr" anchorCtr="0"/>
        <a:lstStyle/>
        <a:p>
          <a:pPr marL="0" lvl="0" indent="0" algn="ctr" defTabSz="977900" rtl="0" eaLnBrk="1" latinLnBrk="0" hangingPunct="1">
            <a:lnSpc>
              <a:spcPct val="90000"/>
            </a:lnSpc>
            <a:spcBef>
              <a:spcPct val="0"/>
            </a:spcBef>
            <a:spcAft>
              <a:spcPts val="1200"/>
            </a:spcAft>
            <a:buNone/>
          </a:pPr>
          <a:r>
            <a:rPr lang="en-GB" sz="1600" b="1" kern="1200">
              <a:solidFill>
                <a:srgbClr val="FFFFFF"/>
              </a:solidFill>
              <a:latin typeface="Calibri" panose="020F0502020204030204"/>
              <a:ea typeface="+mn-ea"/>
              <a:cs typeface="+mn-cs"/>
            </a:rPr>
            <a:t>Strong Courses in Weak Markets</a:t>
          </a:r>
        </a:p>
        <a:p>
          <a:pPr marL="0" lvl="0" indent="0" algn="ctr" defTabSz="977900" rtl="0" eaLnBrk="1" latinLnBrk="0" hangingPunct="1">
            <a:lnSpc>
              <a:spcPct val="90000"/>
            </a:lnSpc>
            <a:spcBef>
              <a:spcPct val="0"/>
            </a:spcBef>
            <a:spcAft>
              <a:spcPts val="1200"/>
            </a:spcAft>
            <a:buNone/>
          </a:pPr>
          <a:r>
            <a:rPr lang="en-GB" sz="1400" b="0" kern="1200">
              <a:solidFill>
                <a:schemeClr val="lt1"/>
              </a:solidFill>
              <a:latin typeface="+mn-lt"/>
              <a:ea typeface="+mn-ea"/>
              <a:cs typeface="+mn-cs"/>
            </a:rPr>
            <a:t>Cautious</a:t>
          </a:r>
          <a:r>
            <a:rPr lang="en-GB" sz="1400" b="0" kern="1200">
              <a:solidFill>
                <a:srgbClr val="FFFFFF"/>
              </a:solidFill>
              <a:latin typeface="Calibri" panose="020F0502020204030204"/>
              <a:ea typeface="+mn-ea"/>
              <a:cs typeface="+mn-cs"/>
            </a:rPr>
            <a:t> Leadership</a:t>
          </a:r>
        </a:p>
      </dgm:t>
    </dgm:pt>
    <dgm:pt modelId="{2B2B6AA9-5B13-4221-9E00-BA2AC40020C0}" type="parTrans" cxnId="{534F3502-68D1-42F1-8756-E803671DCE5E}">
      <dgm:prSet/>
      <dgm:spPr/>
      <dgm:t>
        <a:bodyPr/>
        <a:lstStyle/>
        <a:p>
          <a:endParaRPr lang="en-GB" sz="1200"/>
        </a:p>
      </dgm:t>
    </dgm:pt>
    <dgm:pt modelId="{AF70DFDC-C7AE-49F8-9019-19D3BE7BABD3}" type="sibTrans" cxnId="{534F3502-68D1-42F1-8756-E803671DCE5E}">
      <dgm:prSet/>
      <dgm:spPr/>
      <dgm:t>
        <a:bodyPr/>
        <a:lstStyle/>
        <a:p>
          <a:endParaRPr lang="en-GB" sz="1200"/>
        </a:p>
      </dgm:t>
    </dgm:pt>
    <dgm:pt modelId="{07FA55DE-7F82-4388-A9C0-4AE1E8B9E135}" type="pres">
      <dgm:prSet presAssocID="{A74B8B1B-5FC8-4E5A-969D-BBAE29B318EB}" presName="matrix" presStyleCnt="0">
        <dgm:presLayoutVars>
          <dgm:chMax val="1"/>
          <dgm:dir/>
          <dgm:resizeHandles val="exact"/>
        </dgm:presLayoutVars>
      </dgm:prSet>
      <dgm:spPr/>
    </dgm:pt>
    <dgm:pt modelId="{D27B0BE7-4D46-4488-A5C1-60F556948306}" type="pres">
      <dgm:prSet presAssocID="{A74B8B1B-5FC8-4E5A-969D-BBAE29B318EB}" presName="axisShape" presStyleLbl="bgShp" presStyleIdx="0" presStyleCnt="1" custScaleX="116232"/>
      <dgm:spPr>
        <a:solidFill>
          <a:schemeClr val="bg2">
            <a:lumMod val="75000"/>
          </a:schemeClr>
        </a:solidFill>
        <a:ln>
          <a:solidFill>
            <a:schemeClr val="bg2">
              <a:lumMod val="75000"/>
            </a:schemeClr>
          </a:solidFill>
        </a:ln>
      </dgm:spPr>
    </dgm:pt>
    <dgm:pt modelId="{DC3E3449-0D2F-49FE-94A5-FF90EBEE2855}" type="pres">
      <dgm:prSet presAssocID="{A74B8B1B-5FC8-4E5A-969D-BBAE29B318EB}" presName="rect1" presStyleLbl="node1" presStyleIdx="0" presStyleCnt="4" custScaleX="120207" custScaleY="96977" custLinFactNeighborX="-12456" custLinFactNeighborY="-3111">
        <dgm:presLayoutVars>
          <dgm:chMax val="0"/>
          <dgm:chPref val="0"/>
          <dgm:bulletEnabled val="1"/>
        </dgm:presLayoutVars>
      </dgm:prSet>
      <dgm:spPr>
        <a:xfrm>
          <a:off x="1228865" y="404555"/>
          <a:ext cx="2489571" cy="2489571"/>
        </a:xfrm>
        <a:prstGeom prst="roundRect">
          <a:avLst/>
        </a:prstGeom>
      </dgm:spPr>
    </dgm:pt>
    <dgm:pt modelId="{CE6C4B59-E2E7-4E28-94CC-E04D816CA827}" type="pres">
      <dgm:prSet presAssocID="{A74B8B1B-5FC8-4E5A-969D-BBAE29B318EB}" presName="rect2" presStyleLbl="node1" presStyleIdx="1" presStyleCnt="4" custScaleX="120207" custScaleY="96977" custLinFactNeighborX="13530" custLinFactNeighborY="-1935">
        <dgm:presLayoutVars>
          <dgm:chMax val="0"/>
          <dgm:chPref val="0"/>
          <dgm:bulletEnabled val="1"/>
        </dgm:presLayoutVars>
      </dgm:prSet>
      <dgm:spPr>
        <a:xfrm>
          <a:off x="4154111" y="404555"/>
          <a:ext cx="2489571" cy="2489571"/>
        </a:xfrm>
        <a:prstGeom prst="roundRect">
          <a:avLst/>
        </a:prstGeom>
      </dgm:spPr>
    </dgm:pt>
    <dgm:pt modelId="{6F1ED532-4C1D-4610-9803-8EC8EE55441A}" type="pres">
      <dgm:prSet presAssocID="{A74B8B1B-5FC8-4E5A-969D-BBAE29B318EB}" presName="rect3" presStyleLbl="node1" presStyleIdx="2" presStyleCnt="4" custScaleX="120207" custScaleY="96977" custLinFactNeighborX="-12456" custLinFactNeighborY="2772">
        <dgm:presLayoutVars>
          <dgm:chMax val="0"/>
          <dgm:chPref val="0"/>
          <dgm:bulletEnabled val="1"/>
        </dgm:presLayoutVars>
      </dgm:prSet>
      <dgm:spPr>
        <a:xfrm>
          <a:off x="1228865" y="3329801"/>
          <a:ext cx="2489571" cy="2489571"/>
        </a:xfrm>
        <a:prstGeom prst="roundRect">
          <a:avLst/>
        </a:prstGeom>
      </dgm:spPr>
    </dgm:pt>
    <dgm:pt modelId="{7CC648A0-65A5-4DC2-9724-494F8F8D63B7}" type="pres">
      <dgm:prSet presAssocID="{A74B8B1B-5FC8-4E5A-969D-BBAE29B318EB}" presName="rect4" presStyleLbl="node1" presStyleIdx="3" presStyleCnt="4" custScaleX="120207" custScaleY="96977" custLinFactNeighborX="13530" custLinFactNeighborY="2772">
        <dgm:presLayoutVars>
          <dgm:chMax val="0"/>
          <dgm:chPref val="0"/>
          <dgm:bulletEnabled val="1"/>
        </dgm:presLayoutVars>
      </dgm:prSet>
      <dgm:spPr>
        <a:xfrm>
          <a:off x="4154111" y="3329801"/>
          <a:ext cx="2489571" cy="2489571"/>
        </a:xfrm>
        <a:prstGeom prst="roundRect">
          <a:avLst/>
        </a:prstGeom>
      </dgm:spPr>
    </dgm:pt>
  </dgm:ptLst>
  <dgm:cxnLst>
    <dgm:cxn modelId="{534F3502-68D1-42F1-8756-E803671DCE5E}" srcId="{A74B8B1B-5FC8-4E5A-969D-BBAE29B318EB}" destId="{F7E4D5F7-E40A-4165-9BB1-B50728E7CF42}" srcOrd="3" destOrd="0" parTransId="{2B2B6AA9-5B13-4221-9E00-BA2AC40020C0}" sibTransId="{AF70DFDC-C7AE-49F8-9019-19D3BE7BABD3}"/>
    <dgm:cxn modelId="{1A294831-6ED4-4621-8B26-E0070DA590E5}" type="presOf" srcId="{A74B8B1B-5FC8-4E5A-969D-BBAE29B318EB}" destId="{07FA55DE-7F82-4388-A9C0-4AE1E8B9E135}" srcOrd="0" destOrd="0" presId="urn:microsoft.com/office/officeart/2005/8/layout/matrix2"/>
    <dgm:cxn modelId="{341E0968-6FC1-4023-B373-E4219528969F}" type="presOf" srcId="{7386991F-EFC9-42FB-A6F8-2E74FF151772}" destId="{DC3E3449-0D2F-49FE-94A5-FF90EBEE2855}" srcOrd="0" destOrd="0" presId="urn:microsoft.com/office/officeart/2005/8/layout/matrix2"/>
    <dgm:cxn modelId="{B5F9EF6E-F498-45FC-AA9D-996FDE92DB5D}" type="presOf" srcId="{F7E4D5F7-E40A-4165-9BB1-B50728E7CF42}" destId="{7CC648A0-65A5-4DC2-9724-494F8F8D63B7}" srcOrd="0" destOrd="0" presId="urn:microsoft.com/office/officeart/2005/8/layout/matrix2"/>
    <dgm:cxn modelId="{90BFB672-BDCC-4E95-923D-F8145C265379}" srcId="{A74B8B1B-5FC8-4E5A-969D-BBAE29B318EB}" destId="{4A4DE028-7728-4F46-AD2D-E03E809DC3FA}" srcOrd="1" destOrd="0" parTransId="{01B17BCB-AD87-4160-B688-99516D61A803}" sibTransId="{9D6BCA11-48F0-4DCA-AA3D-268D53A69942}"/>
    <dgm:cxn modelId="{147F0F82-287E-45DC-A024-D8C602E65640}" srcId="{A74B8B1B-5FC8-4E5A-969D-BBAE29B318EB}" destId="{F2D831B7-E42E-4F39-9D1C-E8973AF774CB}" srcOrd="2" destOrd="0" parTransId="{38099F2E-7FDC-4FD5-9FE3-1B93087C83D1}" sibTransId="{D7E7BA7A-64CA-473B-86DE-2C2320E32F10}"/>
    <dgm:cxn modelId="{6E85FD99-CA61-4A4D-8CC5-2A09C1C68817}" type="presOf" srcId="{4A4DE028-7728-4F46-AD2D-E03E809DC3FA}" destId="{CE6C4B59-E2E7-4E28-94CC-E04D816CA827}" srcOrd="0" destOrd="0" presId="urn:microsoft.com/office/officeart/2005/8/layout/matrix2"/>
    <dgm:cxn modelId="{8D0B74BC-3AC5-489B-8EB3-76CEB776A184}" srcId="{A74B8B1B-5FC8-4E5A-969D-BBAE29B318EB}" destId="{7386991F-EFC9-42FB-A6F8-2E74FF151772}" srcOrd="0" destOrd="0" parTransId="{9FBC26D0-AB23-4571-A1BD-6D5048AA86CC}" sibTransId="{2BDA72F9-4095-48F8-AFB3-CAB62DEC83AF}"/>
    <dgm:cxn modelId="{646B46F1-380C-4C6D-B0A3-64EA9B1DD99C}" type="presOf" srcId="{F2D831B7-E42E-4F39-9D1C-E8973AF774CB}" destId="{6F1ED532-4C1D-4610-9803-8EC8EE55441A}" srcOrd="0" destOrd="0" presId="urn:microsoft.com/office/officeart/2005/8/layout/matrix2"/>
    <dgm:cxn modelId="{7F72CDE7-43FB-4056-92AE-4F397BD3BA65}" type="presParOf" srcId="{07FA55DE-7F82-4388-A9C0-4AE1E8B9E135}" destId="{D27B0BE7-4D46-4488-A5C1-60F556948306}" srcOrd="0" destOrd="0" presId="urn:microsoft.com/office/officeart/2005/8/layout/matrix2"/>
    <dgm:cxn modelId="{84409738-EDB7-415E-8A52-18A2D1B35626}" type="presParOf" srcId="{07FA55DE-7F82-4388-A9C0-4AE1E8B9E135}" destId="{DC3E3449-0D2F-49FE-94A5-FF90EBEE2855}" srcOrd="1" destOrd="0" presId="urn:microsoft.com/office/officeart/2005/8/layout/matrix2"/>
    <dgm:cxn modelId="{6C45177C-EDD8-4E3C-83A0-2776DB1C2E7B}" type="presParOf" srcId="{07FA55DE-7F82-4388-A9C0-4AE1E8B9E135}" destId="{CE6C4B59-E2E7-4E28-94CC-E04D816CA827}" srcOrd="2" destOrd="0" presId="urn:microsoft.com/office/officeart/2005/8/layout/matrix2"/>
    <dgm:cxn modelId="{E895F780-0BBC-4963-9F45-38292FC33A62}" type="presParOf" srcId="{07FA55DE-7F82-4388-A9C0-4AE1E8B9E135}" destId="{6F1ED532-4C1D-4610-9803-8EC8EE55441A}" srcOrd="3" destOrd="0" presId="urn:microsoft.com/office/officeart/2005/8/layout/matrix2"/>
    <dgm:cxn modelId="{AF580512-C859-4392-9BBA-CC096837AA9E}" type="presParOf" srcId="{07FA55DE-7F82-4388-A9C0-4AE1E8B9E135}" destId="{7CC648A0-65A5-4DC2-9724-494F8F8D63B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45B562-FF2C-4183-B574-85A5CDA3A073}"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GB"/>
        </a:p>
      </dgm:t>
    </dgm:pt>
    <dgm:pt modelId="{0C69AF67-2E1A-4E71-A4DA-D1573246F1D2}">
      <dgm:prSet phldrT="[Text]" custT="1"/>
      <dgm:spPr/>
      <dgm:t>
        <a:bodyPr/>
        <a:lstStyle/>
        <a:p>
          <a:r>
            <a:rPr lang="en-GB" sz="2400" b="1">
              <a:solidFill>
                <a:schemeClr val="tx1"/>
              </a:solidFill>
            </a:rPr>
            <a:t>Operational Level</a:t>
          </a:r>
        </a:p>
      </dgm:t>
    </dgm:pt>
    <dgm:pt modelId="{7506641B-4223-4BB0-9DC9-98D70633EFBB}" type="parTrans" cxnId="{8246B4E8-E98B-4DBD-B0B2-1796B55690D0}">
      <dgm:prSet/>
      <dgm:spPr/>
      <dgm:t>
        <a:bodyPr/>
        <a:lstStyle/>
        <a:p>
          <a:endParaRPr lang="en-GB" sz="1100"/>
        </a:p>
      </dgm:t>
    </dgm:pt>
    <dgm:pt modelId="{95B7AE33-C639-4399-8602-886B46F0FB9A}" type="sibTrans" cxnId="{8246B4E8-E98B-4DBD-B0B2-1796B55690D0}">
      <dgm:prSet/>
      <dgm:spPr/>
      <dgm:t>
        <a:bodyPr/>
        <a:lstStyle/>
        <a:p>
          <a:endParaRPr lang="en-GB" sz="1100"/>
        </a:p>
      </dgm:t>
    </dgm:pt>
    <dgm:pt modelId="{1CA9CD5B-BB73-478D-9794-5BA7D2C47DCF}">
      <dgm:prSet phldrT="[Text]" custT="1"/>
      <dgm:spPr/>
      <dgm:t>
        <a:bodyPr/>
        <a:lstStyle/>
        <a:p>
          <a:r>
            <a:rPr lang="en-GB" sz="1600"/>
            <a:t>Course-level detail</a:t>
          </a:r>
        </a:p>
      </dgm:t>
    </dgm:pt>
    <dgm:pt modelId="{A9C27824-9A0E-43A8-8106-C1E4BB4BFD8D}" type="parTrans" cxnId="{26C898FD-9F0B-4566-9BEC-87CEEAD4D177}">
      <dgm:prSet/>
      <dgm:spPr/>
      <dgm:t>
        <a:bodyPr/>
        <a:lstStyle/>
        <a:p>
          <a:endParaRPr lang="en-GB" sz="1100"/>
        </a:p>
      </dgm:t>
    </dgm:pt>
    <dgm:pt modelId="{4529D7DD-5C24-401A-A859-DDE805470C7A}" type="sibTrans" cxnId="{26C898FD-9F0B-4566-9BEC-87CEEAD4D177}">
      <dgm:prSet/>
      <dgm:spPr/>
      <dgm:t>
        <a:bodyPr/>
        <a:lstStyle/>
        <a:p>
          <a:endParaRPr lang="en-GB" sz="1100"/>
        </a:p>
      </dgm:t>
    </dgm:pt>
    <dgm:pt modelId="{440EB8A2-957C-4BB1-BFBA-FE37D9C7EC72}">
      <dgm:prSet phldrT="[Text]" custT="1"/>
      <dgm:spPr/>
      <dgm:t>
        <a:bodyPr/>
        <a:lstStyle/>
        <a:p>
          <a:r>
            <a:rPr lang="en-GB" sz="1600"/>
            <a:t>Academics</a:t>
          </a:r>
        </a:p>
      </dgm:t>
    </dgm:pt>
    <dgm:pt modelId="{2DE682E7-057B-4234-8877-55BD64249574}" type="parTrans" cxnId="{1AA15CBF-B7E1-4D34-A205-AA7872942B5C}">
      <dgm:prSet/>
      <dgm:spPr/>
      <dgm:t>
        <a:bodyPr/>
        <a:lstStyle/>
        <a:p>
          <a:endParaRPr lang="en-GB" sz="1100"/>
        </a:p>
      </dgm:t>
    </dgm:pt>
    <dgm:pt modelId="{5B8B8DA4-A20B-414C-92AA-F04CB6669927}" type="sibTrans" cxnId="{1AA15CBF-B7E1-4D34-A205-AA7872942B5C}">
      <dgm:prSet/>
      <dgm:spPr/>
      <dgm:t>
        <a:bodyPr/>
        <a:lstStyle/>
        <a:p>
          <a:endParaRPr lang="en-GB" sz="1100"/>
        </a:p>
      </dgm:t>
    </dgm:pt>
    <dgm:pt modelId="{80DBA62E-E8A0-4CB1-A997-2522ABC5C75C}">
      <dgm:prSet phldrT="[Text]" custT="1"/>
      <dgm:spPr>
        <a:solidFill>
          <a:srgbClr val="F9CDE3"/>
        </a:solidFill>
        <a:ln>
          <a:solidFill>
            <a:srgbClr val="F9CDE3"/>
          </a:solidFill>
        </a:ln>
      </dgm:spPr>
      <dgm:t>
        <a:bodyPr/>
        <a:lstStyle/>
        <a:p>
          <a:r>
            <a:rPr lang="en-GB" sz="2400" b="1">
              <a:solidFill>
                <a:schemeClr val="tx1"/>
              </a:solidFill>
            </a:rPr>
            <a:t>Managerial Level</a:t>
          </a:r>
        </a:p>
      </dgm:t>
    </dgm:pt>
    <dgm:pt modelId="{F9A028EB-B88B-4FDB-BC82-ED1CCA867923}" type="parTrans" cxnId="{DC744CA6-5CD2-4CB6-A510-7C4E978E523E}">
      <dgm:prSet/>
      <dgm:spPr/>
      <dgm:t>
        <a:bodyPr/>
        <a:lstStyle/>
        <a:p>
          <a:endParaRPr lang="en-GB" sz="1100"/>
        </a:p>
      </dgm:t>
    </dgm:pt>
    <dgm:pt modelId="{BB89A4DF-92A0-42BF-8E8A-39A7F1859494}" type="sibTrans" cxnId="{DC744CA6-5CD2-4CB6-A510-7C4E978E523E}">
      <dgm:prSet/>
      <dgm:spPr/>
      <dgm:t>
        <a:bodyPr/>
        <a:lstStyle/>
        <a:p>
          <a:endParaRPr lang="en-GB" sz="1100"/>
        </a:p>
      </dgm:t>
    </dgm:pt>
    <dgm:pt modelId="{1E89BA52-332D-43B3-B041-C889C950D1ED}">
      <dgm:prSet phldrT="[Text]" custT="1"/>
      <dgm:spPr>
        <a:solidFill>
          <a:srgbClr val="DE1B7C"/>
        </a:solidFill>
        <a:ln>
          <a:solidFill>
            <a:srgbClr val="DE1B7C"/>
          </a:solidFill>
        </a:ln>
      </dgm:spPr>
      <dgm:t>
        <a:bodyPr/>
        <a:lstStyle/>
        <a:p>
          <a:r>
            <a:rPr lang="en-GB" sz="1600"/>
            <a:t>Faculty or Department Summary</a:t>
          </a:r>
        </a:p>
      </dgm:t>
    </dgm:pt>
    <dgm:pt modelId="{667944DA-E4FF-48D9-8085-C9B6537E7852}" type="parTrans" cxnId="{23B0D6AB-6B11-400E-9066-A5D0BA5A9A5C}">
      <dgm:prSet/>
      <dgm:spPr/>
      <dgm:t>
        <a:bodyPr/>
        <a:lstStyle/>
        <a:p>
          <a:endParaRPr lang="en-GB" sz="1100"/>
        </a:p>
      </dgm:t>
    </dgm:pt>
    <dgm:pt modelId="{F54F3285-89F0-4A84-A2BC-14FEACAD6BD3}" type="sibTrans" cxnId="{23B0D6AB-6B11-400E-9066-A5D0BA5A9A5C}">
      <dgm:prSet/>
      <dgm:spPr/>
      <dgm:t>
        <a:bodyPr/>
        <a:lstStyle/>
        <a:p>
          <a:endParaRPr lang="en-GB" sz="1100"/>
        </a:p>
      </dgm:t>
    </dgm:pt>
    <dgm:pt modelId="{C8B63D3D-38F4-4FEE-AE9A-2DD953A1D3F3}">
      <dgm:prSet phldrT="[Text]" custT="1"/>
      <dgm:spPr>
        <a:solidFill>
          <a:srgbClr val="DE1B7C"/>
        </a:solidFill>
        <a:ln>
          <a:solidFill>
            <a:srgbClr val="DE1B7C"/>
          </a:solidFill>
        </a:ln>
      </dgm:spPr>
      <dgm:t>
        <a:bodyPr/>
        <a:lstStyle/>
        <a:p>
          <a:r>
            <a:rPr lang="en-GB" sz="1600"/>
            <a:t>Head of Faculty/ Department</a:t>
          </a:r>
        </a:p>
      </dgm:t>
    </dgm:pt>
    <dgm:pt modelId="{0CABC7AC-EF22-404F-99BC-8D119B3716E7}" type="parTrans" cxnId="{6C31B3C6-4DA6-4792-9F4A-A8CF5F3CC6F4}">
      <dgm:prSet/>
      <dgm:spPr/>
      <dgm:t>
        <a:bodyPr/>
        <a:lstStyle/>
        <a:p>
          <a:endParaRPr lang="en-GB" sz="1100"/>
        </a:p>
      </dgm:t>
    </dgm:pt>
    <dgm:pt modelId="{10BE834A-AC39-4A74-B1DE-BC9DDC50EF1B}" type="sibTrans" cxnId="{6C31B3C6-4DA6-4792-9F4A-A8CF5F3CC6F4}">
      <dgm:prSet/>
      <dgm:spPr/>
      <dgm:t>
        <a:bodyPr/>
        <a:lstStyle/>
        <a:p>
          <a:endParaRPr lang="en-GB" sz="1100"/>
        </a:p>
      </dgm:t>
    </dgm:pt>
    <dgm:pt modelId="{9033F855-B2A4-43A0-9BE7-E41EBC7B3AFD}">
      <dgm:prSet phldrT="[Text]" custT="1"/>
      <dgm:spPr>
        <a:solidFill>
          <a:srgbClr val="D6D9FF"/>
        </a:solidFill>
        <a:ln>
          <a:solidFill>
            <a:srgbClr val="D6D9FF"/>
          </a:solidFill>
        </a:ln>
      </dgm:spPr>
      <dgm:t>
        <a:bodyPr/>
        <a:lstStyle/>
        <a:p>
          <a:r>
            <a:rPr lang="en-GB" sz="2400" b="1">
              <a:solidFill>
                <a:schemeClr val="tx1"/>
              </a:solidFill>
            </a:rPr>
            <a:t>Strategic Level</a:t>
          </a:r>
        </a:p>
      </dgm:t>
    </dgm:pt>
    <dgm:pt modelId="{10A1EBEE-2F54-4B91-9ACE-D37B34B5DF12}" type="parTrans" cxnId="{D5B80088-0E84-41FA-A704-BF6001CE04B7}">
      <dgm:prSet/>
      <dgm:spPr/>
      <dgm:t>
        <a:bodyPr/>
        <a:lstStyle/>
        <a:p>
          <a:endParaRPr lang="en-GB" sz="1100"/>
        </a:p>
      </dgm:t>
    </dgm:pt>
    <dgm:pt modelId="{8A52054C-F8C2-402F-B116-113504ABB0A9}" type="sibTrans" cxnId="{D5B80088-0E84-41FA-A704-BF6001CE04B7}">
      <dgm:prSet/>
      <dgm:spPr/>
      <dgm:t>
        <a:bodyPr/>
        <a:lstStyle/>
        <a:p>
          <a:endParaRPr lang="en-GB" sz="1100"/>
        </a:p>
      </dgm:t>
    </dgm:pt>
    <dgm:pt modelId="{517E0FB6-3ACF-4C71-BC97-F34F2EE899EE}">
      <dgm:prSet phldrT="[Text]" custT="1"/>
      <dgm:spPr>
        <a:solidFill>
          <a:srgbClr val="4352FF"/>
        </a:solidFill>
        <a:ln>
          <a:solidFill>
            <a:srgbClr val="4352FF"/>
          </a:solidFill>
        </a:ln>
      </dgm:spPr>
      <dgm:t>
        <a:bodyPr/>
        <a:lstStyle/>
        <a:p>
          <a:r>
            <a:rPr lang="en-GB" sz="1600"/>
            <a:t>Workshop and Executive Summary</a:t>
          </a:r>
        </a:p>
      </dgm:t>
    </dgm:pt>
    <dgm:pt modelId="{C938E1BA-4DDC-4239-A968-162D4CB61578}" type="parTrans" cxnId="{A7FFAD78-B6B0-402A-87DE-4B73ECC2CA30}">
      <dgm:prSet/>
      <dgm:spPr/>
      <dgm:t>
        <a:bodyPr/>
        <a:lstStyle/>
        <a:p>
          <a:endParaRPr lang="en-GB" sz="1100"/>
        </a:p>
      </dgm:t>
    </dgm:pt>
    <dgm:pt modelId="{2ADDDD3E-0DD1-4902-8B49-2813EDD2204F}" type="sibTrans" cxnId="{A7FFAD78-B6B0-402A-87DE-4B73ECC2CA30}">
      <dgm:prSet/>
      <dgm:spPr/>
      <dgm:t>
        <a:bodyPr/>
        <a:lstStyle/>
        <a:p>
          <a:endParaRPr lang="en-GB" sz="1100"/>
        </a:p>
      </dgm:t>
    </dgm:pt>
    <dgm:pt modelId="{43366AC8-A19F-4379-BF1A-A839C3A78485}">
      <dgm:prSet phldrT="[Text]" custT="1"/>
      <dgm:spPr>
        <a:solidFill>
          <a:srgbClr val="4352FF"/>
        </a:solidFill>
        <a:ln>
          <a:solidFill>
            <a:srgbClr val="4352FF"/>
          </a:solidFill>
        </a:ln>
      </dgm:spPr>
      <dgm:t>
        <a:bodyPr/>
        <a:lstStyle/>
        <a:p>
          <a:r>
            <a:rPr lang="en-GB" sz="1600"/>
            <a:t>Leadership team and central teams e.g. Insight team </a:t>
          </a:r>
        </a:p>
      </dgm:t>
    </dgm:pt>
    <dgm:pt modelId="{A9D8DFDF-E65F-4222-BC5F-42AC02B747B0}" type="parTrans" cxnId="{600B005C-A5E0-43E9-9E7F-662F9F3D1E79}">
      <dgm:prSet/>
      <dgm:spPr/>
      <dgm:t>
        <a:bodyPr/>
        <a:lstStyle/>
        <a:p>
          <a:endParaRPr lang="en-GB" sz="1100"/>
        </a:p>
      </dgm:t>
    </dgm:pt>
    <dgm:pt modelId="{4010500B-714C-4519-868B-775C95E8124D}" type="sibTrans" cxnId="{600B005C-A5E0-43E9-9E7F-662F9F3D1E79}">
      <dgm:prSet/>
      <dgm:spPr/>
      <dgm:t>
        <a:bodyPr/>
        <a:lstStyle/>
        <a:p>
          <a:endParaRPr lang="en-GB" sz="1100"/>
        </a:p>
      </dgm:t>
    </dgm:pt>
    <dgm:pt modelId="{B983BB09-5021-4170-B490-7DDCEE960621}" type="pres">
      <dgm:prSet presAssocID="{4045B562-FF2C-4183-B574-85A5CDA3A073}" presName="theList" presStyleCnt="0">
        <dgm:presLayoutVars>
          <dgm:dir/>
          <dgm:animLvl val="lvl"/>
          <dgm:resizeHandles val="exact"/>
        </dgm:presLayoutVars>
      </dgm:prSet>
      <dgm:spPr/>
    </dgm:pt>
    <dgm:pt modelId="{5AE96B3F-A854-4BFC-AE6F-2362EF3FA9AF}" type="pres">
      <dgm:prSet presAssocID="{0C69AF67-2E1A-4E71-A4DA-D1573246F1D2}" presName="compNode" presStyleCnt="0"/>
      <dgm:spPr/>
    </dgm:pt>
    <dgm:pt modelId="{55DE4D56-3F00-400B-8514-98C92F2ADF7A}" type="pres">
      <dgm:prSet presAssocID="{0C69AF67-2E1A-4E71-A4DA-D1573246F1D2}" presName="aNode" presStyleLbl="bgShp" presStyleIdx="0" presStyleCnt="3"/>
      <dgm:spPr/>
    </dgm:pt>
    <dgm:pt modelId="{9A07E523-6AFD-4366-AC79-D5DC96D4563D}" type="pres">
      <dgm:prSet presAssocID="{0C69AF67-2E1A-4E71-A4DA-D1573246F1D2}" presName="textNode" presStyleLbl="bgShp" presStyleIdx="0" presStyleCnt="3"/>
      <dgm:spPr/>
    </dgm:pt>
    <dgm:pt modelId="{62561B5C-5F97-4D57-A01D-3110DD5A2B72}" type="pres">
      <dgm:prSet presAssocID="{0C69AF67-2E1A-4E71-A4DA-D1573246F1D2}" presName="compChildNode" presStyleCnt="0"/>
      <dgm:spPr/>
    </dgm:pt>
    <dgm:pt modelId="{82B7211E-1DF0-46EA-B3A6-394B262784BD}" type="pres">
      <dgm:prSet presAssocID="{0C69AF67-2E1A-4E71-A4DA-D1573246F1D2}" presName="theInnerList" presStyleCnt="0"/>
      <dgm:spPr/>
    </dgm:pt>
    <dgm:pt modelId="{11687F36-CB3D-40BE-907B-C264D7FB10FB}" type="pres">
      <dgm:prSet presAssocID="{1CA9CD5B-BB73-478D-9794-5BA7D2C47DCF}" presName="childNode" presStyleLbl="node1" presStyleIdx="0" presStyleCnt="6">
        <dgm:presLayoutVars>
          <dgm:bulletEnabled val="1"/>
        </dgm:presLayoutVars>
      </dgm:prSet>
      <dgm:spPr/>
    </dgm:pt>
    <dgm:pt modelId="{C7D0C89B-5C8E-4558-8070-813275926B06}" type="pres">
      <dgm:prSet presAssocID="{1CA9CD5B-BB73-478D-9794-5BA7D2C47DCF}" presName="aSpace2" presStyleCnt="0"/>
      <dgm:spPr/>
    </dgm:pt>
    <dgm:pt modelId="{251A8AC5-CA49-4E4C-8DCC-E57F0B0EA588}" type="pres">
      <dgm:prSet presAssocID="{440EB8A2-957C-4BB1-BFBA-FE37D9C7EC72}" presName="childNode" presStyleLbl="node1" presStyleIdx="1" presStyleCnt="6">
        <dgm:presLayoutVars>
          <dgm:bulletEnabled val="1"/>
        </dgm:presLayoutVars>
      </dgm:prSet>
      <dgm:spPr/>
    </dgm:pt>
    <dgm:pt modelId="{CEB9E866-C453-401B-83E7-B3A4F89D4357}" type="pres">
      <dgm:prSet presAssocID="{0C69AF67-2E1A-4E71-A4DA-D1573246F1D2}" presName="aSpace" presStyleCnt="0"/>
      <dgm:spPr/>
    </dgm:pt>
    <dgm:pt modelId="{E15941FA-AB81-42B2-8614-2602A43799C8}" type="pres">
      <dgm:prSet presAssocID="{80DBA62E-E8A0-4CB1-A997-2522ABC5C75C}" presName="compNode" presStyleCnt="0"/>
      <dgm:spPr/>
    </dgm:pt>
    <dgm:pt modelId="{CDBC7C4C-9B20-4C0F-9342-391182029085}" type="pres">
      <dgm:prSet presAssocID="{80DBA62E-E8A0-4CB1-A997-2522ABC5C75C}" presName="aNode" presStyleLbl="bgShp" presStyleIdx="1" presStyleCnt="3"/>
      <dgm:spPr/>
    </dgm:pt>
    <dgm:pt modelId="{0461D78B-0A1B-4CA3-9E24-820342609009}" type="pres">
      <dgm:prSet presAssocID="{80DBA62E-E8A0-4CB1-A997-2522ABC5C75C}" presName="textNode" presStyleLbl="bgShp" presStyleIdx="1" presStyleCnt="3"/>
      <dgm:spPr/>
    </dgm:pt>
    <dgm:pt modelId="{0DDEBD53-5BA4-49CC-B7F6-53969C123D5A}" type="pres">
      <dgm:prSet presAssocID="{80DBA62E-E8A0-4CB1-A997-2522ABC5C75C}" presName="compChildNode" presStyleCnt="0"/>
      <dgm:spPr/>
    </dgm:pt>
    <dgm:pt modelId="{FF0A9561-8CC4-416F-8180-CC62571494C0}" type="pres">
      <dgm:prSet presAssocID="{80DBA62E-E8A0-4CB1-A997-2522ABC5C75C}" presName="theInnerList" presStyleCnt="0"/>
      <dgm:spPr/>
    </dgm:pt>
    <dgm:pt modelId="{2414DC45-E655-4791-93AC-5025665210E8}" type="pres">
      <dgm:prSet presAssocID="{1E89BA52-332D-43B3-B041-C889C950D1ED}" presName="childNode" presStyleLbl="node1" presStyleIdx="2" presStyleCnt="6">
        <dgm:presLayoutVars>
          <dgm:bulletEnabled val="1"/>
        </dgm:presLayoutVars>
      </dgm:prSet>
      <dgm:spPr/>
    </dgm:pt>
    <dgm:pt modelId="{DA6075C0-58C7-403F-8B20-A56A10B580B9}" type="pres">
      <dgm:prSet presAssocID="{1E89BA52-332D-43B3-B041-C889C950D1ED}" presName="aSpace2" presStyleCnt="0"/>
      <dgm:spPr/>
    </dgm:pt>
    <dgm:pt modelId="{44DCE8C4-D6D2-4303-A75E-B4B01EFD8668}" type="pres">
      <dgm:prSet presAssocID="{C8B63D3D-38F4-4FEE-AE9A-2DD953A1D3F3}" presName="childNode" presStyleLbl="node1" presStyleIdx="3" presStyleCnt="6">
        <dgm:presLayoutVars>
          <dgm:bulletEnabled val="1"/>
        </dgm:presLayoutVars>
      </dgm:prSet>
      <dgm:spPr/>
    </dgm:pt>
    <dgm:pt modelId="{689402F2-4881-4CF4-9A26-5D77C8CFB8E3}" type="pres">
      <dgm:prSet presAssocID="{80DBA62E-E8A0-4CB1-A997-2522ABC5C75C}" presName="aSpace" presStyleCnt="0"/>
      <dgm:spPr/>
    </dgm:pt>
    <dgm:pt modelId="{4CDCC7CF-B6A6-443A-815E-EECE7FF0575B}" type="pres">
      <dgm:prSet presAssocID="{9033F855-B2A4-43A0-9BE7-E41EBC7B3AFD}" presName="compNode" presStyleCnt="0"/>
      <dgm:spPr/>
    </dgm:pt>
    <dgm:pt modelId="{46994A23-1D87-4151-942E-797F9A39A11D}" type="pres">
      <dgm:prSet presAssocID="{9033F855-B2A4-43A0-9BE7-E41EBC7B3AFD}" presName="aNode" presStyleLbl="bgShp" presStyleIdx="2" presStyleCnt="3"/>
      <dgm:spPr/>
    </dgm:pt>
    <dgm:pt modelId="{D17168DA-F2AF-450A-8C52-816EA4BCBA9F}" type="pres">
      <dgm:prSet presAssocID="{9033F855-B2A4-43A0-9BE7-E41EBC7B3AFD}" presName="textNode" presStyleLbl="bgShp" presStyleIdx="2" presStyleCnt="3"/>
      <dgm:spPr/>
    </dgm:pt>
    <dgm:pt modelId="{BB1DC1D8-B0B0-488A-8690-3EC4418C55F5}" type="pres">
      <dgm:prSet presAssocID="{9033F855-B2A4-43A0-9BE7-E41EBC7B3AFD}" presName="compChildNode" presStyleCnt="0"/>
      <dgm:spPr/>
    </dgm:pt>
    <dgm:pt modelId="{FF6CE2E7-2CA5-4E08-9739-B096A6F6D378}" type="pres">
      <dgm:prSet presAssocID="{9033F855-B2A4-43A0-9BE7-E41EBC7B3AFD}" presName="theInnerList" presStyleCnt="0"/>
      <dgm:spPr/>
    </dgm:pt>
    <dgm:pt modelId="{69CE31CD-494C-4763-8C3D-0E565F3AFC85}" type="pres">
      <dgm:prSet presAssocID="{517E0FB6-3ACF-4C71-BC97-F34F2EE899EE}" presName="childNode" presStyleLbl="node1" presStyleIdx="4" presStyleCnt="6">
        <dgm:presLayoutVars>
          <dgm:bulletEnabled val="1"/>
        </dgm:presLayoutVars>
      </dgm:prSet>
      <dgm:spPr/>
    </dgm:pt>
    <dgm:pt modelId="{6E599761-4966-4D97-886B-DF73F34C6F14}" type="pres">
      <dgm:prSet presAssocID="{517E0FB6-3ACF-4C71-BC97-F34F2EE899EE}" presName="aSpace2" presStyleCnt="0"/>
      <dgm:spPr/>
    </dgm:pt>
    <dgm:pt modelId="{068EC788-935C-4A37-A395-8FB8588C4B82}" type="pres">
      <dgm:prSet presAssocID="{43366AC8-A19F-4379-BF1A-A839C3A78485}" presName="childNode" presStyleLbl="node1" presStyleIdx="5" presStyleCnt="6">
        <dgm:presLayoutVars>
          <dgm:bulletEnabled val="1"/>
        </dgm:presLayoutVars>
      </dgm:prSet>
      <dgm:spPr/>
    </dgm:pt>
  </dgm:ptLst>
  <dgm:cxnLst>
    <dgm:cxn modelId="{224DDF02-53C7-40D8-A4E2-9AD50CEF77CF}" type="presOf" srcId="{80DBA62E-E8A0-4CB1-A997-2522ABC5C75C}" destId="{0461D78B-0A1B-4CA3-9E24-820342609009}" srcOrd="1" destOrd="0" presId="urn:microsoft.com/office/officeart/2005/8/layout/lProcess2"/>
    <dgm:cxn modelId="{4E816011-2627-4811-BC02-26283964EFB9}" type="presOf" srcId="{C8B63D3D-38F4-4FEE-AE9A-2DD953A1D3F3}" destId="{44DCE8C4-D6D2-4303-A75E-B4B01EFD8668}" srcOrd="0" destOrd="0" presId="urn:microsoft.com/office/officeart/2005/8/layout/lProcess2"/>
    <dgm:cxn modelId="{8EBD2D17-3E62-4E46-BC3F-A6BE16214823}" type="presOf" srcId="{4045B562-FF2C-4183-B574-85A5CDA3A073}" destId="{B983BB09-5021-4170-B490-7DDCEE960621}" srcOrd="0" destOrd="0" presId="urn:microsoft.com/office/officeart/2005/8/layout/lProcess2"/>
    <dgm:cxn modelId="{69721A1B-A0DF-464A-9377-8F4B5F912B8F}" type="presOf" srcId="{9033F855-B2A4-43A0-9BE7-E41EBC7B3AFD}" destId="{46994A23-1D87-4151-942E-797F9A39A11D}" srcOrd="0" destOrd="0" presId="urn:microsoft.com/office/officeart/2005/8/layout/lProcess2"/>
    <dgm:cxn modelId="{6A407B29-10C0-4ABF-9C03-C07662033059}" type="presOf" srcId="{0C69AF67-2E1A-4E71-A4DA-D1573246F1D2}" destId="{55DE4D56-3F00-400B-8514-98C92F2ADF7A}" srcOrd="0" destOrd="0" presId="urn:microsoft.com/office/officeart/2005/8/layout/lProcess2"/>
    <dgm:cxn modelId="{BC4DC337-F6FE-430F-908D-22E2A633FD19}" type="presOf" srcId="{0C69AF67-2E1A-4E71-A4DA-D1573246F1D2}" destId="{9A07E523-6AFD-4366-AC79-D5DC96D4563D}" srcOrd="1" destOrd="0" presId="urn:microsoft.com/office/officeart/2005/8/layout/lProcess2"/>
    <dgm:cxn modelId="{AFFCB03F-AA7D-4391-984F-80F516A16666}" type="presOf" srcId="{1E89BA52-332D-43B3-B041-C889C950D1ED}" destId="{2414DC45-E655-4791-93AC-5025665210E8}" srcOrd="0" destOrd="0" presId="urn:microsoft.com/office/officeart/2005/8/layout/lProcess2"/>
    <dgm:cxn modelId="{9E1ABD40-0522-4FD4-A751-411039267521}" type="presOf" srcId="{9033F855-B2A4-43A0-9BE7-E41EBC7B3AFD}" destId="{D17168DA-F2AF-450A-8C52-816EA4BCBA9F}" srcOrd="1" destOrd="0" presId="urn:microsoft.com/office/officeart/2005/8/layout/lProcess2"/>
    <dgm:cxn modelId="{600B005C-A5E0-43E9-9E7F-662F9F3D1E79}" srcId="{9033F855-B2A4-43A0-9BE7-E41EBC7B3AFD}" destId="{43366AC8-A19F-4379-BF1A-A839C3A78485}" srcOrd="1" destOrd="0" parTransId="{A9D8DFDF-E65F-4222-BC5F-42AC02B747B0}" sibTransId="{4010500B-714C-4519-868B-775C95E8124D}"/>
    <dgm:cxn modelId="{E1FF154B-B2EC-4115-9011-7E3DD3DC6B20}" type="presOf" srcId="{440EB8A2-957C-4BB1-BFBA-FE37D9C7EC72}" destId="{251A8AC5-CA49-4E4C-8DCC-E57F0B0EA588}" srcOrd="0" destOrd="0" presId="urn:microsoft.com/office/officeart/2005/8/layout/lProcess2"/>
    <dgm:cxn modelId="{A7FFAD78-B6B0-402A-87DE-4B73ECC2CA30}" srcId="{9033F855-B2A4-43A0-9BE7-E41EBC7B3AFD}" destId="{517E0FB6-3ACF-4C71-BC97-F34F2EE899EE}" srcOrd="0" destOrd="0" parTransId="{C938E1BA-4DDC-4239-A968-162D4CB61578}" sibTransId="{2ADDDD3E-0DD1-4902-8B49-2813EDD2204F}"/>
    <dgm:cxn modelId="{1405E786-B620-4BC6-A91A-54C2809ED96F}" type="presOf" srcId="{80DBA62E-E8A0-4CB1-A997-2522ABC5C75C}" destId="{CDBC7C4C-9B20-4C0F-9342-391182029085}" srcOrd="0" destOrd="0" presId="urn:microsoft.com/office/officeart/2005/8/layout/lProcess2"/>
    <dgm:cxn modelId="{D5B80088-0E84-41FA-A704-BF6001CE04B7}" srcId="{4045B562-FF2C-4183-B574-85A5CDA3A073}" destId="{9033F855-B2A4-43A0-9BE7-E41EBC7B3AFD}" srcOrd="2" destOrd="0" parTransId="{10A1EBEE-2F54-4B91-9ACE-D37B34B5DF12}" sibTransId="{8A52054C-F8C2-402F-B116-113504ABB0A9}"/>
    <dgm:cxn modelId="{74F0ED8B-80F9-4290-9E42-430857E79E14}" type="presOf" srcId="{517E0FB6-3ACF-4C71-BC97-F34F2EE899EE}" destId="{69CE31CD-494C-4763-8C3D-0E565F3AFC85}" srcOrd="0" destOrd="0" presId="urn:microsoft.com/office/officeart/2005/8/layout/lProcess2"/>
    <dgm:cxn modelId="{981B2197-3AA6-4036-9DF4-842B6FFACE84}" type="presOf" srcId="{43366AC8-A19F-4379-BF1A-A839C3A78485}" destId="{068EC788-935C-4A37-A395-8FB8588C4B82}" srcOrd="0" destOrd="0" presId="urn:microsoft.com/office/officeart/2005/8/layout/lProcess2"/>
    <dgm:cxn modelId="{ABEF1A9B-A250-407D-9C53-CC49DC9AA66C}" type="presOf" srcId="{1CA9CD5B-BB73-478D-9794-5BA7D2C47DCF}" destId="{11687F36-CB3D-40BE-907B-C264D7FB10FB}" srcOrd="0" destOrd="0" presId="urn:microsoft.com/office/officeart/2005/8/layout/lProcess2"/>
    <dgm:cxn modelId="{DC744CA6-5CD2-4CB6-A510-7C4E978E523E}" srcId="{4045B562-FF2C-4183-B574-85A5CDA3A073}" destId="{80DBA62E-E8A0-4CB1-A997-2522ABC5C75C}" srcOrd="1" destOrd="0" parTransId="{F9A028EB-B88B-4FDB-BC82-ED1CCA867923}" sibTransId="{BB89A4DF-92A0-42BF-8E8A-39A7F1859494}"/>
    <dgm:cxn modelId="{23B0D6AB-6B11-400E-9066-A5D0BA5A9A5C}" srcId="{80DBA62E-E8A0-4CB1-A997-2522ABC5C75C}" destId="{1E89BA52-332D-43B3-B041-C889C950D1ED}" srcOrd="0" destOrd="0" parTransId="{667944DA-E4FF-48D9-8085-C9B6537E7852}" sibTransId="{F54F3285-89F0-4A84-A2BC-14FEACAD6BD3}"/>
    <dgm:cxn modelId="{1AA15CBF-B7E1-4D34-A205-AA7872942B5C}" srcId="{0C69AF67-2E1A-4E71-A4DA-D1573246F1D2}" destId="{440EB8A2-957C-4BB1-BFBA-FE37D9C7EC72}" srcOrd="1" destOrd="0" parTransId="{2DE682E7-057B-4234-8877-55BD64249574}" sibTransId="{5B8B8DA4-A20B-414C-92AA-F04CB6669927}"/>
    <dgm:cxn modelId="{6C31B3C6-4DA6-4792-9F4A-A8CF5F3CC6F4}" srcId="{80DBA62E-E8A0-4CB1-A997-2522ABC5C75C}" destId="{C8B63D3D-38F4-4FEE-AE9A-2DD953A1D3F3}" srcOrd="1" destOrd="0" parTransId="{0CABC7AC-EF22-404F-99BC-8D119B3716E7}" sibTransId="{10BE834A-AC39-4A74-B1DE-BC9DDC50EF1B}"/>
    <dgm:cxn modelId="{8246B4E8-E98B-4DBD-B0B2-1796B55690D0}" srcId="{4045B562-FF2C-4183-B574-85A5CDA3A073}" destId="{0C69AF67-2E1A-4E71-A4DA-D1573246F1D2}" srcOrd="0" destOrd="0" parTransId="{7506641B-4223-4BB0-9DC9-98D70633EFBB}" sibTransId="{95B7AE33-C639-4399-8602-886B46F0FB9A}"/>
    <dgm:cxn modelId="{26C898FD-9F0B-4566-9BEC-87CEEAD4D177}" srcId="{0C69AF67-2E1A-4E71-A4DA-D1573246F1D2}" destId="{1CA9CD5B-BB73-478D-9794-5BA7D2C47DCF}" srcOrd="0" destOrd="0" parTransId="{A9C27824-9A0E-43A8-8106-C1E4BB4BFD8D}" sibTransId="{4529D7DD-5C24-401A-A859-DDE805470C7A}"/>
    <dgm:cxn modelId="{0152DEC2-4F09-4190-B758-3F42BD952D47}" type="presParOf" srcId="{B983BB09-5021-4170-B490-7DDCEE960621}" destId="{5AE96B3F-A854-4BFC-AE6F-2362EF3FA9AF}" srcOrd="0" destOrd="0" presId="urn:microsoft.com/office/officeart/2005/8/layout/lProcess2"/>
    <dgm:cxn modelId="{73678E33-A87A-4528-86AF-A8109C960540}" type="presParOf" srcId="{5AE96B3F-A854-4BFC-AE6F-2362EF3FA9AF}" destId="{55DE4D56-3F00-400B-8514-98C92F2ADF7A}" srcOrd="0" destOrd="0" presId="urn:microsoft.com/office/officeart/2005/8/layout/lProcess2"/>
    <dgm:cxn modelId="{13906986-2CF7-4F0C-B773-EDC17081D084}" type="presParOf" srcId="{5AE96B3F-A854-4BFC-AE6F-2362EF3FA9AF}" destId="{9A07E523-6AFD-4366-AC79-D5DC96D4563D}" srcOrd="1" destOrd="0" presId="urn:microsoft.com/office/officeart/2005/8/layout/lProcess2"/>
    <dgm:cxn modelId="{6C610DC9-9908-4586-9F1A-626DA35A5468}" type="presParOf" srcId="{5AE96B3F-A854-4BFC-AE6F-2362EF3FA9AF}" destId="{62561B5C-5F97-4D57-A01D-3110DD5A2B72}" srcOrd="2" destOrd="0" presId="urn:microsoft.com/office/officeart/2005/8/layout/lProcess2"/>
    <dgm:cxn modelId="{F0996FED-86D8-4C89-893A-65BF08A3C9FA}" type="presParOf" srcId="{62561B5C-5F97-4D57-A01D-3110DD5A2B72}" destId="{82B7211E-1DF0-46EA-B3A6-394B262784BD}" srcOrd="0" destOrd="0" presId="urn:microsoft.com/office/officeart/2005/8/layout/lProcess2"/>
    <dgm:cxn modelId="{A17244A4-C3D5-4AD6-9162-EA5A4D063FDE}" type="presParOf" srcId="{82B7211E-1DF0-46EA-B3A6-394B262784BD}" destId="{11687F36-CB3D-40BE-907B-C264D7FB10FB}" srcOrd="0" destOrd="0" presId="urn:microsoft.com/office/officeart/2005/8/layout/lProcess2"/>
    <dgm:cxn modelId="{2967F708-A5D5-47AF-90F4-12611CE50344}" type="presParOf" srcId="{82B7211E-1DF0-46EA-B3A6-394B262784BD}" destId="{C7D0C89B-5C8E-4558-8070-813275926B06}" srcOrd="1" destOrd="0" presId="urn:microsoft.com/office/officeart/2005/8/layout/lProcess2"/>
    <dgm:cxn modelId="{51402DB2-7C30-4BB7-8C87-F279AF84EFAB}" type="presParOf" srcId="{82B7211E-1DF0-46EA-B3A6-394B262784BD}" destId="{251A8AC5-CA49-4E4C-8DCC-E57F0B0EA588}" srcOrd="2" destOrd="0" presId="urn:microsoft.com/office/officeart/2005/8/layout/lProcess2"/>
    <dgm:cxn modelId="{7A65072A-C350-49F1-8F57-FF362A3CA1B7}" type="presParOf" srcId="{B983BB09-5021-4170-B490-7DDCEE960621}" destId="{CEB9E866-C453-401B-83E7-B3A4F89D4357}" srcOrd="1" destOrd="0" presId="urn:microsoft.com/office/officeart/2005/8/layout/lProcess2"/>
    <dgm:cxn modelId="{028B6A57-4314-41EA-B49E-0F5CF708E10F}" type="presParOf" srcId="{B983BB09-5021-4170-B490-7DDCEE960621}" destId="{E15941FA-AB81-42B2-8614-2602A43799C8}" srcOrd="2" destOrd="0" presId="urn:microsoft.com/office/officeart/2005/8/layout/lProcess2"/>
    <dgm:cxn modelId="{47AB5570-8373-41E0-AB7A-5260960ABA94}" type="presParOf" srcId="{E15941FA-AB81-42B2-8614-2602A43799C8}" destId="{CDBC7C4C-9B20-4C0F-9342-391182029085}" srcOrd="0" destOrd="0" presId="urn:microsoft.com/office/officeart/2005/8/layout/lProcess2"/>
    <dgm:cxn modelId="{7D574D09-0CA0-4EB2-AEB3-47EE583872E7}" type="presParOf" srcId="{E15941FA-AB81-42B2-8614-2602A43799C8}" destId="{0461D78B-0A1B-4CA3-9E24-820342609009}" srcOrd="1" destOrd="0" presId="urn:microsoft.com/office/officeart/2005/8/layout/lProcess2"/>
    <dgm:cxn modelId="{2BFE52A3-8B7A-4855-876B-31BF48FF6A99}" type="presParOf" srcId="{E15941FA-AB81-42B2-8614-2602A43799C8}" destId="{0DDEBD53-5BA4-49CC-B7F6-53969C123D5A}" srcOrd="2" destOrd="0" presId="urn:microsoft.com/office/officeart/2005/8/layout/lProcess2"/>
    <dgm:cxn modelId="{D597FB26-9FBC-42D7-B3DB-BFEC58D7FEE6}" type="presParOf" srcId="{0DDEBD53-5BA4-49CC-B7F6-53969C123D5A}" destId="{FF0A9561-8CC4-416F-8180-CC62571494C0}" srcOrd="0" destOrd="0" presId="urn:microsoft.com/office/officeart/2005/8/layout/lProcess2"/>
    <dgm:cxn modelId="{924B4598-FBAE-4D0B-979D-71E7C4771060}" type="presParOf" srcId="{FF0A9561-8CC4-416F-8180-CC62571494C0}" destId="{2414DC45-E655-4791-93AC-5025665210E8}" srcOrd="0" destOrd="0" presId="urn:microsoft.com/office/officeart/2005/8/layout/lProcess2"/>
    <dgm:cxn modelId="{B2ED2069-BBC6-4BC4-BDC0-1544630BF8F3}" type="presParOf" srcId="{FF0A9561-8CC4-416F-8180-CC62571494C0}" destId="{DA6075C0-58C7-403F-8B20-A56A10B580B9}" srcOrd="1" destOrd="0" presId="urn:microsoft.com/office/officeart/2005/8/layout/lProcess2"/>
    <dgm:cxn modelId="{B8B42D75-2477-4161-A5A0-C40F31BA8E76}" type="presParOf" srcId="{FF0A9561-8CC4-416F-8180-CC62571494C0}" destId="{44DCE8C4-D6D2-4303-A75E-B4B01EFD8668}" srcOrd="2" destOrd="0" presId="urn:microsoft.com/office/officeart/2005/8/layout/lProcess2"/>
    <dgm:cxn modelId="{2D69BA5C-E055-48E1-8FA3-D94D1D650259}" type="presParOf" srcId="{B983BB09-5021-4170-B490-7DDCEE960621}" destId="{689402F2-4881-4CF4-9A26-5D77C8CFB8E3}" srcOrd="3" destOrd="0" presId="urn:microsoft.com/office/officeart/2005/8/layout/lProcess2"/>
    <dgm:cxn modelId="{7832EF19-FD8A-4235-9E7A-E0A4C68F5398}" type="presParOf" srcId="{B983BB09-5021-4170-B490-7DDCEE960621}" destId="{4CDCC7CF-B6A6-443A-815E-EECE7FF0575B}" srcOrd="4" destOrd="0" presId="urn:microsoft.com/office/officeart/2005/8/layout/lProcess2"/>
    <dgm:cxn modelId="{49553584-3051-4EF7-98E8-2F589FE80759}" type="presParOf" srcId="{4CDCC7CF-B6A6-443A-815E-EECE7FF0575B}" destId="{46994A23-1D87-4151-942E-797F9A39A11D}" srcOrd="0" destOrd="0" presId="urn:microsoft.com/office/officeart/2005/8/layout/lProcess2"/>
    <dgm:cxn modelId="{A1AB880F-34D3-456F-BA9A-E66CD1394C32}" type="presParOf" srcId="{4CDCC7CF-B6A6-443A-815E-EECE7FF0575B}" destId="{D17168DA-F2AF-450A-8C52-816EA4BCBA9F}" srcOrd="1" destOrd="0" presId="urn:microsoft.com/office/officeart/2005/8/layout/lProcess2"/>
    <dgm:cxn modelId="{9CC45286-4AC0-4576-91DA-D43E23858C89}" type="presParOf" srcId="{4CDCC7CF-B6A6-443A-815E-EECE7FF0575B}" destId="{BB1DC1D8-B0B0-488A-8690-3EC4418C55F5}" srcOrd="2" destOrd="0" presId="urn:microsoft.com/office/officeart/2005/8/layout/lProcess2"/>
    <dgm:cxn modelId="{C932B4A1-A658-4ACD-A5D2-CA6A43DDB86B}" type="presParOf" srcId="{BB1DC1D8-B0B0-488A-8690-3EC4418C55F5}" destId="{FF6CE2E7-2CA5-4E08-9739-B096A6F6D378}" srcOrd="0" destOrd="0" presId="urn:microsoft.com/office/officeart/2005/8/layout/lProcess2"/>
    <dgm:cxn modelId="{1495B70E-5DCD-432A-AE4F-D2201D4CC381}" type="presParOf" srcId="{FF6CE2E7-2CA5-4E08-9739-B096A6F6D378}" destId="{69CE31CD-494C-4763-8C3D-0E565F3AFC85}" srcOrd="0" destOrd="0" presId="urn:microsoft.com/office/officeart/2005/8/layout/lProcess2"/>
    <dgm:cxn modelId="{490684B0-E9F8-43DB-98B3-B8ADB86E10CD}" type="presParOf" srcId="{FF6CE2E7-2CA5-4E08-9739-B096A6F6D378}" destId="{6E599761-4966-4D97-886B-DF73F34C6F14}" srcOrd="1" destOrd="0" presId="urn:microsoft.com/office/officeart/2005/8/layout/lProcess2"/>
    <dgm:cxn modelId="{4C0792D6-C03A-41F7-98C7-DDDF5676CCDC}" type="presParOf" srcId="{FF6CE2E7-2CA5-4E08-9739-B096A6F6D378}" destId="{068EC788-935C-4A37-A395-8FB8588C4B82}"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4C649-CAFE-4423-891E-174FE8133BF3}">
      <dsp:nvSpPr>
        <dsp:cNvPr id="0" name=""/>
        <dsp:cNvSpPr/>
      </dsp:nvSpPr>
      <dsp:spPr>
        <a:xfrm>
          <a:off x="13496" y="573278"/>
          <a:ext cx="1802201" cy="676920"/>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a:t>Data Collection</a:t>
          </a:r>
        </a:p>
      </dsp:txBody>
      <dsp:txXfrm>
        <a:off x="13496" y="573278"/>
        <a:ext cx="1802201" cy="451280"/>
      </dsp:txXfrm>
    </dsp:sp>
    <dsp:sp modelId="{F174C21D-FBF0-4B3D-9743-28AFD9288C8A}">
      <dsp:nvSpPr>
        <dsp:cNvPr id="0" name=""/>
        <dsp:cNvSpPr/>
      </dsp:nvSpPr>
      <dsp:spPr>
        <a:xfrm>
          <a:off x="382262" y="1024559"/>
          <a:ext cx="1802201" cy="3726000"/>
        </a:xfrm>
        <a:prstGeom prst="roundRect">
          <a:avLst>
            <a:gd name="adj" fmla="val 10000"/>
          </a:avLst>
        </a:prstGeom>
        <a:solidFill>
          <a:schemeClr val="lt1">
            <a:alpha val="90000"/>
            <a:hueOff val="0"/>
            <a:satOff val="0"/>
            <a:lumOff val="0"/>
            <a:alphaOff val="0"/>
          </a:schemeClr>
        </a:solidFill>
        <a:ln w="12700" cap="flat" cmpd="sng" algn="ctr">
          <a:solidFill>
            <a:srgbClr val="4252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a:t>October-March (Public HEIs)</a:t>
          </a:r>
        </a:p>
        <a:p>
          <a:pPr marL="171450" lvl="1" indent="-171450" algn="l" defTabSz="800100">
            <a:lnSpc>
              <a:spcPct val="90000"/>
            </a:lnSpc>
            <a:spcBef>
              <a:spcPct val="0"/>
            </a:spcBef>
            <a:spcAft>
              <a:spcPct val="15000"/>
            </a:spcAft>
            <a:buChar char="•"/>
          </a:pPr>
          <a:r>
            <a:rPr lang="en-GB" sz="1800" kern="1200"/>
            <a:t>April (Alternative Providers)</a:t>
          </a:r>
        </a:p>
        <a:p>
          <a:pPr marL="171450" lvl="1" indent="-171450" algn="l" defTabSz="800100">
            <a:lnSpc>
              <a:spcPct val="90000"/>
            </a:lnSpc>
            <a:spcBef>
              <a:spcPct val="0"/>
            </a:spcBef>
            <a:spcAft>
              <a:spcPct val="15000"/>
            </a:spcAft>
            <a:buChar char="•"/>
          </a:pPr>
          <a:r>
            <a:rPr lang="en-GB" sz="1800" kern="1200"/>
            <a:t>Manual Process</a:t>
          </a:r>
        </a:p>
        <a:p>
          <a:pPr marL="171450" lvl="1" indent="-171450" algn="l" defTabSz="800100">
            <a:lnSpc>
              <a:spcPct val="90000"/>
            </a:lnSpc>
            <a:spcBef>
              <a:spcPct val="0"/>
            </a:spcBef>
            <a:spcAft>
              <a:spcPct val="15000"/>
            </a:spcAft>
            <a:buChar char="•"/>
          </a:pPr>
          <a:r>
            <a:rPr lang="en-GB" sz="1800" kern="1200"/>
            <a:t>University Websites</a:t>
          </a:r>
        </a:p>
      </dsp:txBody>
      <dsp:txXfrm>
        <a:off x="435047" y="1077344"/>
        <a:ext cx="1696631" cy="3620430"/>
      </dsp:txXfrm>
    </dsp:sp>
    <dsp:sp modelId="{F4575E66-1420-4E3C-B022-B1A1D34D02FA}">
      <dsp:nvSpPr>
        <dsp:cNvPr id="0" name=""/>
        <dsp:cNvSpPr/>
      </dsp:nvSpPr>
      <dsp:spPr>
        <a:xfrm>
          <a:off x="2088845" y="574533"/>
          <a:ext cx="579071" cy="448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2088845" y="664287"/>
        <a:ext cx="444440" cy="269262"/>
      </dsp:txXfrm>
    </dsp:sp>
    <dsp:sp modelId="{FAB1592C-E279-4A52-A719-7703BE6320C0}">
      <dsp:nvSpPr>
        <dsp:cNvPr id="0" name=""/>
        <dsp:cNvSpPr/>
      </dsp:nvSpPr>
      <dsp:spPr>
        <a:xfrm>
          <a:off x="2908287" y="573278"/>
          <a:ext cx="1802201" cy="676920"/>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a:t>Data Priorities</a:t>
          </a:r>
        </a:p>
      </dsp:txBody>
      <dsp:txXfrm>
        <a:off x="2908287" y="573278"/>
        <a:ext cx="1802201" cy="451280"/>
      </dsp:txXfrm>
    </dsp:sp>
    <dsp:sp modelId="{B7532098-9B15-4378-9F95-F224DDE53320}">
      <dsp:nvSpPr>
        <dsp:cNvPr id="0" name=""/>
        <dsp:cNvSpPr/>
      </dsp:nvSpPr>
      <dsp:spPr>
        <a:xfrm>
          <a:off x="3277052" y="1024559"/>
          <a:ext cx="1802201" cy="3726000"/>
        </a:xfrm>
        <a:prstGeom prst="roundRect">
          <a:avLst>
            <a:gd name="adj" fmla="val 10000"/>
          </a:avLst>
        </a:prstGeom>
        <a:solidFill>
          <a:schemeClr val="lt1">
            <a:alpha val="90000"/>
            <a:hueOff val="0"/>
            <a:satOff val="0"/>
            <a:lumOff val="0"/>
            <a:alphaOff val="0"/>
          </a:schemeClr>
        </a:solidFill>
        <a:ln w="12700" cap="flat" cmpd="sng" algn="ctr">
          <a:solidFill>
            <a:srgbClr val="4252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a:t>Institutions nominated by confirmed clients</a:t>
          </a:r>
        </a:p>
        <a:p>
          <a:pPr marL="171450" lvl="1" indent="-171450" algn="l" defTabSz="800100">
            <a:lnSpc>
              <a:spcPct val="90000"/>
            </a:lnSpc>
            <a:spcBef>
              <a:spcPct val="0"/>
            </a:spcBef>
            <a:spcAft>
              <a:spcPct val="15000"/>
            </a:spcAft>
            <a:buChar char="•"/>
          </a:pPr>
          <a:r>
            <a:rPr lang="en-GB" sz="1800" kern="1200"/>
            <a:t>Russell Group -usually complete by end of January (UG) and February (PGT)</a:t>
          </a:r>
        </a:p>
      </dsp:txBody>
      <dsp:txXfrm>
        <a:off x="3329837" y="1077344"/>
        <a:ext cx="1696631" cy="3620430"/>
      </dsp:txXfrm>
    </dsp:sp>
    <dsp:sp modelId="{24001853-79D3-46B7-8F76-6A6205A5706D}">
      <dsp:nvSpPr>
        <dsp:cNvPr id="0" name=""/>
        <dsp:cNvSpPr/>
      </dsp:nvSpPr>
      <dsp:spPr>
        <a:xfrm>
          <a:off x="4983635" y="574533"/>
          <a:ext cx="579071" cy="448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4983635" y="664287"/>
        <a:ext cx="444440" cy="269262"/>
      </dsp:txXfrm>
    </dsp:sp>
    <dsp:sp modelId="{66E8AC23-BD8F-407C-8BE1-8300D6EF801C}">
      <dsp:nvSpPr>
        <dsp:cNvPr id="0" name=""/>
        <dsp:cNvSpPr/>
      </dsp:nvSpPr>
      <dsp:spPr>
        <a:xfrm>
          <a:off x="5803077" y="573278"/>
          <a:ext cx="1802201" cy="676920"/>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a:t>Quality Control</a:t>
          </a:r>
        </a:p>
      </dsp:txBody>
      <dsp:txXfrm>
        <a:off x="5803077" y="573278"/>
        <a:ext cx="1802201" cy="451280"/>
      </dsp:txXfrm>
    </dsp:sp>
    <dsp:sp modelId="{DDF02449-1223-4C3F-9A39-9930EE8061BC}">
      <dsp:nvSpPr>
        <dsp:cNvPr id="0" name=""/>
        <dsp:cNvSpPr/>
      </dsp:nvSpPr>
      <dsp:spPr>
        <a:xfrm>
          <a:off x="6171842" y="1024559"/>
          <a:ext cx="1802201" cy="3726000"/>
        </a:xfrm>
        <a:prstGeom prst="roundRect">
          <a:avLst>
            <a:gd name="adj" fmla="val 10000"/>
          </a:avLst>
        </a:prstGeom>
        <a:solidFill>
          <a:schemeClr val="lt1">
            <a:alpha val="90000"/>
            <a:hueOff val="0"/>
            <a:satOff val="0"/>
            <a:lumOff val="0"/>
            <a:alphaOff val="0"/>
          </a:schemeClr>
        </a:solidFill>
        <a:ln w="12700" cap="flat" cmpd="sng" algn="ctr">
          <a:solidFill>
            <a:srgbClr val="4252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a:t>10% of entries (courses/awards)</a:t>
          </a:r>
        </a:p>
        <a:p>
          <a:pPr marL="171450" lvl="1" indent="-171450" algn="l" defTabSz="800100">
            <a:lnSpc>
              <a:spcPct val="90000"/>
            </a:lnSpc>
            <a:spcBef>
              <a:spcPct val="0"/>
            </a:spcBef>
            <a:spcAft>
              <a:spcPct val="15000"/>
            </a:spcAft>
            <a:buChar char="•"/>
          </a:pPr>
          <a:r>
            <a:rPr lang="en-GB" sz="1800" kern="1200"/>
            <a:t>Anomalies checked</a:t>
          </a:r>
        </a:p>
        <a:p>
          <a:pPr marL="171450" lvl="1" indent="-171450" algn="l" defTabSz="800100">
            <a:lnSpc>
              <a:spcPct val="90000"/>
            </a:lnSpc>
            <a:spcBef>
              <a:spcPct val="0"/>
            </a:spcBef>
            <a:spcAft>
              <a:spcPct val="15000"/>
            </a:spcAft>
            <a:buChar char="•"/>
          </a:pPr>
          <a:r>
            <a:rPr lang="en-GB" sz="1800" kern="1200"/>
            <a:t>Patterns observed and outliers checked</a:t>
          </a:r>
        </a:p>
      </dsp:txBody>
      <dsp:txXfrm>
        <a:off x="6224627" y="1077344"/>
        <a:ext cx="1696631" cy="3620430"/>
      </dsp:txXfrm>
    </dsp:sp>
    <dsp:sp modelId="{14156331-416E-4899-8BB3-BFB6E9A96BAC}">
      <dsp:nvSpPr>
        <dsp:cNvPr id="0" name=""/>
        <dsp:cNvSpPr/>
      </dsp:nvSpPr>
      <dsp:spPr>
        <a:xfrm>
          <a:off x="7878425" y="574533"/>
          <a:ext cx="579071" cy="4487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7878425" y="664287"/>
        <a:ext cx="444440" cy="269262"/>
      </dsp:txXfrm>
    </dsp:sp>
    <dsp:sp modelId="{5603CC77-9EA9-42E8-ACDB-E8A9FD5A0441}">
      <dsp:nvSpPr>
        <dsp:cNvPr id="0" name=""/>
        <dsp:cNvSpPr/>
      </dsp:nvSpPr>
      <dsp:spPr>
        <a:xfrm>
          <a:off x="8697867" y="573278"/>
          <a:ext cx="1802201" cy="676920"/>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a:lnSpc>
              <a:spcPct val="90000"/>
            </a:lnSpc>
            <a:spcBef>
              <a:spcPct val="0"/>
            </a:spcBef>
            <a:spcAft>
              <a:spcPct val="35000"/>
            </a:spcAft>
            <a:buNone/>
          </a:pPr>
          <a:r>
            <a:rPr lang="en-GB" sz="1800" kern="1200"/>
            <a:t>Delivery</a:t>
          </a:r>
        </a:p>
      </dsp:txBody>
      <dsp:txXfrm>
        <a:off x="8697867" y="573278"/>
        <a:ext cx="1802201" cy="451280"/>
      </dsp:txXfrm>
    </dsp:sp>
    <dsp:sp modelId="{70A62E5B-FE79-454E-B5A8-FDEA879040C8}">
      <dsp:nvSpPr>
        <dsp:cNvPr id="0" name=""/>
        <dsp:cNvSpPr/>
      </dsp:nvSpPr>
      <dsp:spPr>
        <a:xfrm>
          <a:off x="9066632" y="1024559"/>
          <a:ext cx="1802201" cy="3726000"/>
        </a:xfrm>
        <a:prstGeom prst="roundRect">
          <a:avLst>
            <a:gd name="adj" fmla="val 10000"/>
          </a:avLst>
        </a:prstGeom>
        <a:solidFill>
          <a:schemeClr val="lt1">
            <a:alpha val="90000"/>
            <a:hueOff val="0"/>
            <a:satOff val="0"/>
            <a:lumOff val="0"/>
            <a:alphaOff val="0"/>
          </a:schemeClr>
        </a:solidFill>
        <a:ln w="12700" cap="flat" cmpd="sng" algn="ctr">
          <a:solidFill>
            <a:srgbClr val="4252F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a:t>Monthly updates November-April (all Public HEIs included by end March)</a:t>
          </a:r>
        </a:p>
        <a:p>
          <a:pPr marL="171450" lvl="1" indent="-171450" algn="l" defTabSz="800100">
            <a:lnSpc>
              <a:spcPct val="90000"/>
            </a:lnSpc>
            <a:spcBef>
              <a:spcPct val="0"/>
            </a:spcBef>
            <a:spcAft>
              <a:spcPct val="15000"/>
            </a:spcAft>
            <a:buChar char="•"/>
          </a:pPr>
          <a:r>
            <a:rPr lang="en-GB" sz="1800" kern="1200"/>
            <a:t>Final Version (TBCs checked) in June</a:t>
          </a:r>
        </a:p>
      </dsp:txBody>
      <dsp:txXfrm>
        <a:off x="9119417" y="1077344"/>
        <a:ext cx="1696631" cy="3620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A514C-6E0F-409B-B3B9-DACD21E88FBB}">
      <dsp:nvSpPr>
        <dsp:cNvPr id="0" name=""/>
        <dsp:cNvSpPr/>
      </dsp:nvSpPr>
      <dsp:spPr>
        <a:xfrm>
          <a:off x="4048" y="1274221"/>
          <a:ext cx="2068433" cy="17060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16000" rIns="30480" bIns="30480" numCol="1" spcCol="1270" anchor="t" anchorCtr="0">
          <a:noAutofit/>
        </a:bodyPr>
        <a:lstStyle/>
        <a:p>
          <a:pPr marL="171450" lvl="1" indent="-171450" algn="l" defTabSz="800100">
            <a:lnSpc>
              <a:spcPct val="90000"/>
            </a:lnSpc>
            <a:spcBef>
              <a:spcPct val="0"/>
            </a:spcBef>
            <a:spcAft>
              <a:spcPct val="15000"/>
            </a:spcAft>
            <a:buChar char="•"/>
          </a:pPr>
          <a:endParaRPr lang="en-GB" sz="1800" kern="1200"/>
        </a:p>
        <a:p>
          <a:pPr marL="171450" lvl="1" indent="-171450" algn="l" defTabSz="800100">
            <a:lnSpc>
              <a:spcPct val="90000"/>
            </a:lnSpc>
            <a:spcBef>
              <a:spcPct val="0"/>
            </a:spcBef>
            <a:spcAft>
              <a:spcPct val="15000"/>
            </a:spcAft>
            <a:buChar char="•"/>
          </a:pPr>
          <a:r>
            <a:rPr lang="en-GB" sz="1800" kern="1200"/>
            <a:t>UG &amp; PG Package</a:t>
          </a:r>
        </a:p>
        <a:p>
          <a:pPr marL="171450" lvl="1" indent="-171450" algn="l" defTabSz="800100">
            <a:lnSpc>
              <a:spcPct val="90000"/>
            </a:lnSpc>
            <a:spcBef>
              <a:spcPct val="0"/>
            </a:spcBef>
            <a:spcAft>
              <a:spcPct val="15000"/>
            </a:spcAft>
            <a:buChar char="•"/>
          </a:pPr>
          <a:r>
            <a:rPr lang="en-GB" sz="1800" kern="1200"/>
            <a:t>Developed over 10+ years</a:t>
          </a:r>
        </a:p>
      </dsp:txBody>
      <dsp:txXfrm>
        <a:off x="43308" y="1313481"/>
        <a:ext cx="1989913" cy="1261928"/>
      </dsp:txXfrm>
    </dsp:sp>
    <dsp:sp modelId="{F321E665-5518-478C-AD4D-D379770009DD}">
      <dsp:nvSpPr>
        <dsp:cNvPr id="0" name=""/>
        <dsp:cNvSpPr/>
      </dsp:nvSpPr>
      <dsp:spPr>
        <a:xfrm>
          <a:off x="1140277" y="1586526"/>
          <a:ext cx="2419989" cy="2419989"/>
        </a:xfrm>
        <a:prstGeom prst="leftCircularArrow">
          <a:avLst>
            <a:gd name="adj1" fmla="val 3724"/>
            <a:gd name="adj2" fmla="val 464582"/>
            <a:gd name="adj3" fmla="val 2240092"/>
            <a:gd name="adj4" fmla="val 9024489"/>
            <a:gd name="adj5" fmla="val 43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57BF38-D75C-43B8-930F-8D5353AD4FC0}">
      <dsp:nvSpPr>
        <dsp:cNvPr id="0" name=""/>
        <dsp:cNvSpPr/>
      </dsp:nvSpPr>
      <dsp:spPr>
        <a:xfrm>
          <a:off x="463700" y="2614670"/>
          <a:ext cx="1838607" cy="731153"/>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a:t>Courses 360</a:t>
          </a:r>
        </a:p>
      </dsp:txBody>
      <dsp:txXfrm>
        <a:off x="485115" y="2636085"/>
        <a:ext cx="1795777" cy="688323"/>
      </dsp:txXfrm>
    </dsp:sp>
    <dsp:sp modelId="{73346B37-27B6-4F52-8424-F04675808E04}">
      <dsp:nvSpPr>
        <dsp:cNvPr id="0" name=""/>
        <dsp:cNvSpPr/>
      </dsp:nvSpPr>
      <dsp:spPr>
        <a:xfrm>
          <a:off x="2731483" y="1274221"/>
          <a:ext cx="2068433" cy="17060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52000" rIns="30480" bIns="30480" numCol="1" spcCol="1270" anchor="t" anchorCtr="0">
          <a:noAutofit/>
        </a:bodyPr>
        <a:lstStyle/>
        <a:p>
          <a:pPr marL="171450" lvl="1" indent="-171450" algn="l" defTabSz="711200">
            <a:lnSpc>
              <a:spcPct val="90000"/>
            </a:lnSpc>
            <a:spcBef>
              <a:spcPct val="0"/>
            </a:spcBef>
            <a:spcAft>
              <a:spcPct val="15000"/>
            </a:spcAft>
            <a:buChar char="•"/>
          </a:pPr>
          <a:r>
            <a:rPr lang="en-GB" sz="1600" kern="1200"/>
            <a:t>By Subject area</a:t>
          </a:r>
        </a:p>
        <a:p>
          <a:pPr marL="171450" lvl="1" indent="-171450" algn="l" defTabSz="711200">
            <a:lnSpc>
              <a:spcPct val="90000"/>
            </a:lnSpc>
            <a:spcBef>
              <a:spcPct val="0"/>
            </a:spcBef>
            <a:spcAft>
              <a:spcPct val="15000"/>
            </a:spcAft>
            <a:buChar char="•"/>
          </a:pPr>
          <a:r>
            <a:rPr lang="en-GB" sz="1600" kern="1200"/>
            <a:t>Outlier Programmes</a:t>
          </a:r>
        </a:p>
      </dsp:txBody>
      <dsp:txXfrm>
        <a:off x="2770743" y="1679058"/>
        <a:ext cx="1989913" cy="1261928"/>
      </dsp:txXfrm>
    </dsp:sp>
    <dsp:sp modelId="{CEA5FD07-75DA-4A02-A9AB-C1D60F777A4C}">
      <dsp:nvSpPr>
        <dsp:cNvPr id="0" name=""/>
        <dsp:cNvSpPr/>
      </dsp:nvSpPr>
      <dsp:spPr>
        <a:xfrm>
          <a:off x="3850474" y="181060"/>
          <a:ext cx="2684289" cy="2684289"/>
        </a:xfrm>
        <a:prstGeom prst="circularArrow">
          <a:avLst>
            <a:gd name="adj1" fmla="val 3358"/>
            <a:gd name="adj2" fmla="val 415186"/>
            <a:gd name="adj3" fmla="val 19409303"/>
            <a:gd name="adj4" fmla="val 12575511"/>
            <a:gd name="adj5" fmla="val 391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3285AE-9009-4E38-97E9-384862D90ABC}">
      <dsp:nvSpPr>
        <dsp:cNvPr id="0" name=""/>
        <dsp:cNvSpPr/>
      </dsp:nvSpPr>
      <dsp:spPr>
        <a:xfrm>
          <a:off x="3191135" y="908644"/>
          <a:ext cx="1838607" cy="731153"/>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a:t>Subject Mapping</a:t>
          </a:r>
        </a:p>
      </dsp:txBody>
      <dsp:txXfrm>
        <a:off x="3212550" y="930059"/>
        <a:ext cx="1795777" cy="688323"/>
      </dsp:txXfrm>
    </dsp:sp>
    <dsp:sp modelId="{0670AD55-EC16-4F90-9CA5-9332E2F6C0F1}">
      <dsp:nvSpPr>
        <dsp:cNvPr id="0" name=""/>
        <dsp:cNvSpPr/>
      </dsp:nvSpPr>
      <dsp:spPr>
        <a:xfrm>
          <a:off x="5458917" y="1274221"/>
          <a:ext cx="2068433" cy="17060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16000" rIns="30480" bIns="30480" numCol="1" spcCol="1270" anchor="t" anchorCtr="0">
          <a:noAutofit/>
        </a:bodyPr>
        <a:lstStyle/>
        <a:p>
          <a:pPr marL="171450" lvl="1" indent="-171450" algn="l" defTabSz="711200">
            <a:lnSpc>
              <a:spcPct val="90000"/>
            </a:lnSpc>
            <a:spcBef>
              <a:spcPct val="0"/>
            </a:spcBef>
            <a:spcAft>
              <a:spcPct val="15000"/>
            </a:spcAft>
            <a:buNone/>
          </a:pPr>
          <a:r>
            <a:rPr lang="en-GB" sz="1600" kern="1200"/>
            <a:t>Benchmarking</a:t>
          </a:r>
        </a:p>
        <a:p>
          <a:pPr marL="171450" lvl="1" indent="-171450" algn="l" defTabSz="711200">
            <a:lnSpc>
              <a:spcPct val="90000"/>
            </a:lnSpc>
            <a:spcBef>
              <a:spcPct val="0"/>
            </a:spcBef>
            <a:spcAft>
              <a:spcPct val="15000"/>
            </a:spcAft>
            <a:buChar char="•"/>
          </a:pPr>
          <a:r>
            <a:rPr lang="en-GB" sz="1600" kern="1200"/>
            <a:t>Home (PGT) and International</a:t>
          </a:r>
        </a:p>
        <a:p>
          <a:pPr marL="171450" lvl="1" indent="-171450" algn="l" defTabSz="711200">
            <a:lnSpc>
              <a:spcPct val="90000"/>
            </a:lnSpc>
            <a:spcBef>
              <a:spcPct val="0"/>
            </a:spcBef>
            <a:spcAft>
              <a:spcPct val="15000"/>
            </a:spcAft>
            <a:buChar char="•"/>
          </a:pPr>
          <a:r>
            <a:rPr lang="en-GB" sz="1600" i="1" kern="1200"/>
            <a:t>Scholarships</a:t>
          </a:r>
        </a:p>
      </dsp:txBody>
      <dsp:txXfrm>
        <a:off x="5498177" y="1313481"/>
        <a:ext cx="1989913" cy="1261928"/>
      </dsp:txXfrm>
    </dsp:sp>
    <dsp:sp modelId="{097465F0-274B-4E22-BD4C-9155C5BC84CF}">
      <dsp:nvSpPr>
        <dsp:cNvPr id="0" name=""/>
        <dsp:cNvSpPr/>
      </dsp:nvSpPr>
      <dsp:spPr>
        <a:xfrm>
          <a:off x="6595146" y="1586526"/>
          <a:ext cx="2419989" cy="2419989"/>
        </a:xfrm>
        <a:prstGeom prst="leftCircularArrow">
          <a:avLst>
            <a:gd name="adj1" fmla="val 3724"/>
            <a:gd name="adj2" fmla="val 464582"/>
            <a:gd name="adj3" fmla="val 2240092"/>
            <a:gd name="adj4" fmla="val 9024489"/>
            <a:gd name="adj5" fmla="val 43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CF8C7-DF2D-4C22-9B44-8835F7FD7E17}">
      <dsp:nvSpPr>
        <dsp:cNvPr id="0" name=""/>
        <dsp:cNvSpPr/>
      </dsp:nvSpPr>
      <dsp:spPr>
        <a:xfrm>
          <a:off x="5918569" y="2614670"/>
          <a:ext cx="1838607" cy="731153"/>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GB" sz="2200" kern="1200"/>
            <a:t>Analysis</a:t>
          </a:r>
        </a:p>
      </dsp:txBody>
      <dsp:txXfrm>
        <a:off x="5939984" y="2636085"/>
        <a:ext cx="1795777" cy="688323"/>
      </dsp:txXfrm>
    </dsp:sp>
    <dsp:sp modelId="{747B44DF-606E-4E40-847D-29A1913286C3}">
      <dsp:nvSpPr>
        <dsp:cNvPr id="0" name=""/>
        <dsp:cNvSpPr/>
      </dsp:nvSpPr>
      <dsp:spPr>
        <a:xfrm>
          <a:off x="8186352" y="1274221"/>
          <a:ext cx="2068433" cy="17060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16000" rIns="30480" bIns="30480" numCol="1" spcCol="1270" anchor="t" anchorCtr="0">
          <a:noAutofit/>
        </a:bodyPr>
        <a:lstStyle/>
        <a:p>
          <a:pPr marL="171450" lvl="1" indent="-171450" algn="l" defTabSz="711200">
            <a:lnSpc>
              <a:spcPct val="90000"/>
            </a:lnSpc>
            <a:spcBef>
              <a:spcPct val="0"/>
            </a:spcBef>
            <a:spcAft>
              <a:spcPct val="15000"/>
            </a:spcAft>
            <a:buChar char="•"/>
          </a:pPr>
          <a:r>
            <a:rPr lang="en-GB" sz="1600" kern="1200"/>
            <a:t>Executive summary</a:t>
          </a:r>
        </a:p>
        <a:p>
          <a:pPr marL="171450" lvl="1" indent="-171450" algn="l" defTabSz="711200">
            <a:lnSpc>
              <a:spcPct val="90000"/>
            </a:lnSpc>
            <a:spcBef>
              <a:spcPct val="0"/>
            </a:spcBef>
            <a:spcAft>
              <a:spcPct val="15000"/>
            </a:spcAft>
            <a:buChar char="•"/>
          </a:pPr>
          <a:r>
            <a:rPr lang="en-GB" sz="1600" kern="1200"/>
            <a:t>Recommendations</a:t>
          </a:r>
        </a:p>
        <a:p>
          <a:pPr marL="171450" lvl="1" indent="-171450" algn="l" defTabSz="711200">
            <a:lnSpc>
              <a:spcPct val="90000"/>
            </a:lnSpc>
            <a:spcBef>
              <a:spcPct val="0"/>
            </a:spcBef>
            <a:spcAft>
              <a:spcPct val="15000"/>
            </a:spcAft>
            <a:buChar char="•"/>
          </a:pPr>
          <a:endParaRPr lang="en-GB" sz="1600" kern="1200"/>
        </a:p>
        <a:p>
          <a:pPr marL="171450" lvl="1" indent="-171450" algn="l" defTabSz="711200">
            <a:lnSpc>
              <a:spcPct val="90000"/>
            </a:lnSpc>
            <a:spcBef>
              <a:spcPct val="0"/>
            </a:spcBef>
            <a:spcAft>
              <a:spcPct val="15000"/>
            </a:spcAft>
            <a:buChar char="•"/>
          </a:pPr>
          <a:endParaRPr lang="en-GB" sz="1600" kern="1200"/>
        </a:p>
      </dsp:txBody>
      <dsp:txXfrm>
        <a:off x="8225612" y="1679058"/>
        <a:ext cx="1989913" cy="1261928"/>
      </dsp:txXfrm>
    </dsp:sp>
    <dsp:sp modelId="{86F460BB-7AC6-425D-995A-9F7CA1DFBEEC}">
      <dsp:nvSpPr>
        <dsp:cNvPr id="0" name=""/>
        <dsp:cNvSpPr/>
      </dsp:nvSpPr>
      <dsp:spPr>
        <a:xfrm>
          <a:off x="8646004" y="908644"/>
          <a:ext cx="1838607" cy="731153"/>
        </a:xfrm>
        <a:prstGeom prst="roundRect">
          <a:avLst>
            <a:gd name="adj" fmla="val 100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8800" rIns="41910" bIns="27940" numCol="1" spcCol="1270" anchor="ctr" anchorCtr="0">
          <a:noAutofit/>
        </a:bodyPr>
        <a:lstStyle/>
        <a:p>
          <a:pPr marL="0" lvl="0" indent="0" algn="ctr" defTabSz="977900">
            <a:lnSpc>
              <a:spcPct val="90000"/>
            </a:lnSpc>
            <a:spcBef>
              <a:spcPct val="0"/>
            </a:spcBef>
            <a:spcAft>
              <a:spcPts val="0"/>
            </a:spcAft>
            <a:buNone/>
          </a:pPr>
          <a:r>
            <a:rPr lang="en-GB" sz="2200" kern="1200"/>
            <a:t>Reporting</a:t>
          </a:r>
        </a:p>
      </dsp:txBody>
      <dsp:txXfrm>
        <a:off x="8667419" y="930059"/>
        <a:ext cx="1795777" cy="688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85CC1-5964-451D-893E-EB3737074A3C}">
      <dsp:nvSpPr>
        <dsp:cNvPr id="0" name=""/>
        <dsp:cNvSpPr/>
      </dsp:nvSpPr>
      <dsp:spPr>
        <a:xfrm>
          <a:off x="3476189" y="0"/>
          <a:ext cx="2720773" cy="2721187"/>
        </a:xfrm>
        <a:prstGeom prst="circularArrow">
          <a:avLst>
            <a:gd name="adj1" fmla="val 10980"/>
            <a:gd name="adj2" fmla="val 1142322"/>
            <a:gd name="adj3" fmla="val 4500000"/>
            <a:gd name="adj4" fmla="val 10800000"/>
            <a:gd name="adj5" fmla="val 125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F1A83-E773-4318-A973-4E89C2C5786C}">
      <dsp:nvSpPr>
        <dsp:cNvPr id="0" name=""/>
        <dsp:cNvSpPr/>
      </dsp:nvSpPr>
      <dsp:spPr>
        <a:xfrm>
          <a:off x="4077569" y="982431"/>
          <a:ext cx="1511881" cy="755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Fees: Median, Average, Range</a:t>
          </a:r>
        </a:p>
      </dsp:txBody>
      <dsp:txXfrm>
        <a:off x="4077569" y="982431"/>
        <a:ext cx="1511881" cy="755759"/>
      </dsp:txXfrm>
    </dsp:sp>
    <dsp:sp modelId="{23BBB856-A69B-46CD-A4F8-A79156A9D85F}">
      <dsp:nvSpPr>
        <dsp:cNvPr id="0" name=""/>
        <dsp:cNvSpPr/>
      </dsp:nvSpPr>
      <dsp:spPr>
        <a:xfrm>
          <a:off x="2720504" y="1563524"/>
          <a:ext cx="2720773" cy="2721187"/>
        </a:xfrm>
        <a:prstGeom prst="leftCircularArrow">
          <a:avLst>
            <a:gd name="adj1" fmla="val 10980"/>
            <a:gd name="adj2" fmla="val 1142322"/>
            <a:gd name="adj3" fmla="val 6300000"/>
            <a:gd name="adj4" fmla="val 18900000"/>
            <a:gd name="adj5" fmla="val 1250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6F3D2D-5077-4EA1-9679-56826FDEC857}">
      <dsp:nvSpPr>
        <dsp:cNvPr id="0" name=""/>
        <dsp:cNvSpPr/>
      </dsp:nvSpPr>
      <dsp:spPr>
        <a:xfrm>
          <a:off x="3324950" y="2554999"/>
          <a:ext cx="1511881" cy="755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Home &amp; International</a:t>
          </a:r>
        </a:p>
      </dsp:txBody>
      <dsp:txXfrm>
        <a:off x="3324950" y="2554999"/>
        <a:ext cx="1511881" cy="755759"/>
      </dsp:txXfrm>
    </dsp:sp>
    <dsp:sp modelId="{4ECF89B8-6EE5-4BEB-99A7-AF1FA8E4CD62}">
      <dsp:nvSpPr>
        <dsp:cNvPr id="0" name=""/>
        <dsp:cNvSpPr/>
      </dsp:nvSpPr>
      <dsp:spPr>
        <a:xfrm>
          <a:off x="3669836" y="3314151"/>
          <a:ext cx="2337566" cy="2338502"/>
        </a:xfrm>
        <a:prstGeom prst="blockArc">
          <a:avLst>
            <a:gd name="adj1" fmla="val 13500000"/>
            <a:gd name="adj2" fmla="val 10800000"/>
            <a:gd name="adj3" fmla="val 12740"/>
          </a:avLst>
        </a:prstGeom>
        <a:solidFill>
          <a:srgbClr val="425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72BF0-C8D1-4EFD-BA41-58E227E5D5A8}">
      <dsp:nvSpPr>
        <dsp:cNvPr id="0" name=""/>
        <dsp:cNvSpPr/>
      </dsp:nvSpPr>
      <dsp:spPr>
        <a:xfrm>
          <a:off x="4081146" y="4129829"/>
          <a:ext cx="1511881" cy="755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a:t>Campus-based &amp; Distance</a:t>
          </a:r>
        </a:p>
      </dsp:txBody>
      <dsp:txXfrm>
        <a:off x="4081146" y="4129829"/>
        <a:ext cx="1511881" cy="755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0BE7-4D46-4488-A5C1-60F556948306}">
      <dsp:nvSpPr>
        <dsp:cNvPr id="0" name=""/>
        <dsp:cNvSpPr/>
      </dsp:nvSpPr>
      <dsp:spPr>
        <a:xfrm>
          <a:off x="288909" y="0"/>
          <a:ext cx="4506058" cy="3876780"/>
        </a:xfrm>
        <a:prstGeom prst="quadArrow">
          <a:avLst>
            <a:gd name="adj1" fmla="val 2000"/>
            <a:gd name="adj2" fmla="val 4000"/>
            <a:gd name="adj3" fmla="val 5000"/>
          </a:avLst>
        </a:prstGeom>
        <a:solidFill>
          <a:schemeClr val="bg2">
            <a:lumMod val="75000"/>
          </a:schemeClr>
        </a:solidFill>
        <a:ln>
          <a:solidFill>
            <a:schemeClr val="bg2">
              <a:lumMod val="75000"/>
            </a:schemeClr>
          </a:solidFill>
        </a:ln>
        <a:effectLst/>
      </dsp:spPr>
      <dsp:style>
        <a:lnRef idx="0">
          <a:scrgbClr r="0" g="0" b="0"/>
        </a:lnRef>
        <a:fillRef idx="1">
          <a:scrgbClr r="0" g="0" b="0"/>
        </a:fillRef>
        <a:effectRef idx="2">
          <a:scrgbClr r="0" g="0" b="0"/>
        </a:effectRef>
        <a:fontRef idx="minor"/>
      </dsp:style>
    </dsp:sp>
    <dsp:sp modelId="{DC3E3449-0D2F-49FE-94A5-FF90EBEE2855}">
      <dsp:nvSpPr>
        <dsp:cNvPr id="0" name=""/>
        <dsp:cNvSpPr/>
      </dsp:nvSpPr>
      <dsp:spPr>
        <a:xfrm>
          <a:off x="505706" y="227187"/>
          <a:ext cx="1864064" cy="1503833"/>
        </a:xfrm>
        <a:prstGeom prst="roundRect">
          <a:avLst/>
        </a:prstGeom>
        <a:solidFill>
          <a:srgbClr val="EA549F"/>
        </a:solidFill>
        <a:ln w="12700" cap="flat" cmpd="sng" algn="ctr">
          <a:solidFill>
            <a:srgbClr val="EA549F"/>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711200">
            <a:lnSpc>
              <a:spcPct val="90000"/>
            </a:lnSpc>
            <a:spcBef>
              <a:spcPct val="0"/>
            </a:spcBef>
            <a:spcAft>
              <a:spcPts val="1200"/>
            </a:spcAft>
            <a:buNone/>
          </a:pPr>
          <a:r>
            <a:rPr lang="en-GB" sz="1600" b="1" kern="1200">
              <a:latin typeface="Calibri" panose="020F0502020204030204"/>
              <a:ea typeface="+mn-ea"/>
              <a:cs typeface="+mn-cs"/>
            </a:rPr>
            <a:t>Underperforming Courses </a:t>
          </a:r>
          <a:r>
            <a:rPr lang="en-GB" sz="1600" b="1" kern="1200">
              <a:solidFill>
                <a:schemeClr val="lt1"/>
              </a:solidFill>
              <a:latin typeface="+mn-lt"/>
              <a:ea typeface="+mn-ea"/>
              <a:cs typeface="+mn-cs"/>
            </a:rPr>
            <a:t>in</a:t>
          </a:r>
          <a:r>
            <a:rPr lang="en-GB" sz="1600" b="1" kern="1200">
              <a:latin typeface="Calibri" panose="020F0502020204030204"/>
              <a:ea typeface="+mn-ea"/>
              <a:cs typeface="+mn-cs"/>
            </a:rPr>
            <a:t> Positive Markets</a:t>
          </a:r>
        </a:p>
        <a:p>
          <a:pPr marL="0" lvl="0" indent="0" algn="ctr" defTabSz="711200">
            <a:lnSpc>
              <a:spcPct val="90000"/>
            </a:lnSpc>
            <a:spcBef>
              <a:spcPct val="0"/>
            </a:spcBef>
            <a:spcAft>
              <a:spcPts val="1200"/>
            </a:spcAft>
            <a:buNone/>
          </a:pPr>
          <a:r>
            <a:rPr lang="en-GB" sz="1400" b="0" kern="1200">
              <a:latin typeface="Calibri" panose="020F0502020204030204"/>
              <a:ea typeface="+mn-ea"/>
              <a:cs typeface="+mn-cs"/>
            </a:rPr>
            <a:t>Review, Reposition</a:t>
          </a:r>
        </a:p>
      </dsp:txBody>
      <dsp:txXfrm>
        <a:off x="579117" y="300598"/>
        <a:ext cx="1717242" cy="1357011"/>
      </dsp:txXfrm>
    </dsp:sp>
    <dsp:sp modelId="{CE6C4B59-E2E7-4E28-94CC-E04D816CA827}">
      <dsp:nvSpPr>
        <dsp:cNvPr id="0" name=""/>
        <dsp:cNvSpPr/>
      </dsp:nvSpPr>
      <dsp:spPr>
        <a:xfrm>
          <a:off x="2730761" y="245423"/>
          <a:ext cx="1864064" cy="1503833"/>
        </a:xfrm>
        <a:prstGeom prst="roundRect">
          <a:avLst/>
        </a:prstGeom>
        <a:solidFill>
          <a:srgbClr val="4352FF"/>
        </a:solidFill>
        <a:ln w="12700" cap="flat" cmpd="sng" algn="ctr">
          <a:solidFill>
            <a:srgbClr val="4352FF"/>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1600" b="1" kern="1200">
              <a:solidFill>
                <a:schemeClr val="lt1"/>
              </a:solidFill>
              <a:latin typeface="+mn-lt"/>
              <a:ea typeface="+mn-ea"/>
              <a:cs typeface="+mn-cs"/>
            </a:rPr>
            <a:t>Strong Courses in Positive Markets</a:t>
          </a:r>
        </a:p>
        <a:p>
          <a:pPr marL="0" lvl="0" indent="0" algn="ctr" defTabSz="457200" rtl="0" eaLnBrk="1" latinLnBrk="0" hangingPunct="1">
            <a:lnSpc>
              <a:spcPct val="90000"/>
            </a:lnSpc>
            <a:spcBef>
              <a:spcPct val="0"/>
            </a:spcBef>
            <a:spcAft>
              <a:spcPct val="35000"/>
            </a:spcAft>
            <a:buNone/>
          </a:pPr>
          <a:r>
            <a:rPr lang="en-GB" sz="1400" b="0" kern="1200">
              <a:solidFill>
                <a:schemeClr val="lt1"/>
              </a:solidFill>
              <a:latin typeface="+mn-lt"/>
              <a:ea typeface="+mn-ea"/>
              <a:cs typeface="+mn-cs"/>
            </a:rPr>
            <a:t>Grow, Invest</a:t>
          </a:r>
        </a:p>
      </dsp:txBody>
      <dsp:txXfrm>
        <a:off x="2804172" y="318834"/>
        <a:ext cx="1717242" cy="1357011"/>
      </dsp:txXfrm>
    </dsp:sp>
    <dsp:sp modelId="{6F1ED532-4C1D-4610-9803-8EC8EE55441A}">
      <dsp:nvSpPr>
        <dsp:cNvPr id="0" name=""/>
        <dsp:cNvSpPr/>
      </dsp:nvSpPr>
      <dsp:spPr>
        <a:xfrm>
          <a:off x="505706" y="2140502"/>
          <a:ext cx="1864064" cy="15038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rtlCol="0" anchor="ctr" anchorCtr="0">
          <a:noAutofit/>
        </a:bodyPr>
        <a:lstStyle/>
        <a:p>
          <a:pPr marL="0" lvl="0" indent="0" algn="ctr" defTabSz="457200" rtl="0" eaLnBrk="1" latinLnBrk="0" hangingPunct="1">
            <a:lnSpc>
              <a:spcPct val="90000"/>
            </a:lnSpc>
            <a:spcBef>
              <a:spcPct val="0"/>
            </a:spcBef>
            <a:spcAft>
              <a:spcPct val="35000"/>
            </a:spcAft>
            <a:buNone/>
          </a:pPr>
          <a:r>
            <a:rPr lang="en-GB" sz="1600" b="1" kern="1200">
              <a:latin typeface="Calibri" panose="020F0502020204030204"/>
              <a:ea typeface="+mn-ea"/>
              <a:cs typeface="+mn-cs"/>
            </a:rPr>
            <a:t>Underperforming Courses in Weak Markets</a:t>
          </a:r>
        </a:p>
        <a:p>
          <a:pPr marL="0" lvl="0" algn="ctr" defTabSz="977900">
            <a:lnSpc>
              <a:spcPct val="90000"/>
            </a:lnSpc>
            <a:spcBef>
              <a:spcPct val="0"/>
            </a:spcBef>
            <a:spcAft>
              <a:spcPct val="35000"/>
            </a:spcAft>
            <a:buNone/>
          </a:pPr>
          <a:r>
            <a:rPr lang="en-GB" sz="1400" b="0" kern="1200">
              <a:latin typeface="Calibri" panose="020F0502020204030204"/>
              <a:ea typeface="+mn-ea"/>
              <a:cs typeface="+mn-cs"/>
            </a:rPr>
            <a:t>Delete or Low Cost</a:t>
          </a:r>
        </a:p>
      </dsp:txBody>
      <dsp:txXfrm>
        <a:off x="579117" y="2213913"/>
        <a:ext cx="1717242" cy="1357011"/>
      </dsp:txXfrm>
    </dsp:sp>
    <dsp:sp modelId="{7CC648A0-65A5-4DC2-9724-494F8F8D63B7}">
      <dsp:nvSpPr>
        <dsp:cNvPr id="0" name=""/>
        <dsp:cNvSpPr/>
      </dsp:nvSpPr>
      <dsp:spPr>
        <a:xfrm>
          <a:off x="2730761" y="2140502"/>
          <a:ext cx="1864064" cy="1503833"/>
        </a:xfrm>
        <a:prstGeom prst="roundRect">
          <a:avLst/>
        </a:prstGeom>
        <a:solidFill>
          <a:srgbClr val="EA549F"/>
        </a:solidFill>
        <a:ln w="12700" cap="flat" cmpd="sng" algn="ctr">
          <a:solidFill>
            <a:srgbClr val="EA549F"/>
          </a:solidFill>
          <a:prstDash val="solid"/>
          <a:miter lim="800000"/>
        </a:ln>
        <a:effectLst/>
      </dsp:spPr>
      <dsp:style>
        <a:lnRef idx="2">
          <a:schemeClr val="accent1">
            <a:shade val="15000"/>
          </a:schemeClr>
        </a:lnRef>
        <a:fillRef idx="1">
          <a:schemeClr val="accent1"/>
        </a:fillRef>
        <a:effectRef idx="0">
          <a:schemeClr val="accent1"/>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977900" rtl="0" eaLnBrk="1" latinLnBrk="0" hangingPunct="1">
            <a:lnSpc>
              <a:spcPct val="90000"/>
            </a:lnSpc>
            <a:spcBef>
              <a:spcPct val="0"/>
            </a:spcBef>
            <a:spcAft>
              <a:spcPts val="1200"/>
            </a:spcAft>
            <a:buNone/>
          </a:pPr>
          <a:r>
            <a:rPr lang="en-GB" sz="1600" b="1" kern="1200">
              <a:solidFill>
                <a:srgbClr val="FFFFFF"/>
              </a:solidFill>
              <a:latin typeface="Calibri" panose="020F0502020204030204"/>
              <a:ea typeface="+mn-ea"/>
              <a:cs typeface="+mn-cs"/>
            </a:rPr>
            <a:t>Strong Courses in Weak Markets</a:t>
          </a:r>
        </a:p>
        <a:p>
          <a:pPr marL="0" lvl="0" indent="0" algn="ctr" defTabSz="977900" rtl="0" eaLnBrk="1" latinLnBrk="0" hangingPunct="1">
            <a:lnSpc>
              <a:spcPct val="90000"/>
            </a:lnSpc>
            <a:spcBef>
              <a:spcPct val="0"/>
            </a:spcBef>
            <a:spcAft>
              <a:spcPts val="1200"/>
            </a:spcAft>
            <a:buNone/>
          </a:pPr>
          <a:r>
            <a:rPr lang="en-GB" sz="1400" b="0" kern="1200">
              <a:solidFill>
                <a:schemeClr val="lt1"/>
              </a:solidFill>
              <a:latin typeface="+mn-lt"/>
              <a:ea typeface="+mn-ea"/>
              <a:cs typeface="+mn-cs"/>
            </a:rPr>
            <a:t>Cautious</a:t>
          </a:r>
          <a:r>
            <a:rPr lang="en-GB" sz="1400" b="0" kern="1200">
              <a:solidFill>
                <a:srgbClr val="FFFFFF"/>
              </a:solidFill>
              <a:latin typeface="Calibri" panose="020F0502020204030204"/>
              <a:ea typeface="+mn-ea"/>
              <a:cs typeface="+mn-cs"/>
            </a:rPr>
            <a:t> Leadership</a:t>
          </a:r>
        </a:p>
      </dsp:txBody>
      <dsp:txXfrm>
        <a:off x="2804172" y="2213913"/>
        <a:ext cx="1717242" cy="1357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E4D56-3F00-400B-8514-98C92F2ADF7A}">
      <dsp:nvSpPr>
        <dsp:cNvPr id="0" name=""/>
        <dsp:cNvSpPr/>
      </dsp:nvSpPr>
      <dsp:spPr>
        <a:xfrm>
          <a:off x="754" y="0"/>
          <a:ext cx="1960665" cy="460382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tx1"/>
              </a:solidFill>
            </a:rPr>
            <a:t>Operational Level</a:t>
          </a:r>
        </a:p>
      </dsp:txBody>
      <dsp:txXfrm>
        <a:off x="754" y="0"/>
        <a:ext cx="1960665" cy="1381146"/>
      </dsp:txXfrm>
    </dsp:sp>
    <dsp:sp modelId="{11687F36-CB3D-40BE-907B-C264D7FB10FB}">
      <dsp:nvSpPr>
        <dsp:cNvPr id="0" name=""/>
        <dsp:cNvSpPr/>
      </dsp:nvSpPr>
      <dsp:spPr>
        <a:xfrm>
          <a:off x="196820" y="1382495"/>
          <a:ext cx="1568532" cy="13881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t>Course-level detail</a:t>
          </a:r>
        </a:p>
      </dsp:txBody>
      <dsp:txXfrm>
        <a:off x="237477" y="1423152"/>
        <a:ext cx="1487218" cy="1306801"/>
      </dsp:txXfrm>
    </dsp:sp>
    <dsp:sp modelId="{251A8AC5-CA49-4E4C-8DCC-E57F0B0EA588}">
      <dsp:nvSpPr>
        <dsp:cNvPr id="0" name=""/>
        <dsp:cNvSpPr/>
      </dsp:nvSpPr>
      <dsp:spPr>
        <a:xfrm>
          <a:off x="196820" y="2984167"/>
          <a:ext cx="1568532" cy="138811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t>Academics</a:t>
          </a:r>
        </a:p>
      </dsp:txBody>
      <dsp:txXfrm>
        <a:off x="237477" y="3024824"/>
        <a:ext cx="1487218" cy="1306801"/>
      </dsp:txXfrm>
    </dsp:sp>
    <dsp:sp modelId="{CDBC7C4C-9B20-4C0F-9342-391182029085}">
      <dsp:nvSpPr>
        <dsp:cNvPr id="0" name=""/>
        <dsp:cNvSpPr/>
      </dsp:nvSpPr>
      <dsp:spPr>
        <a:xfrm>
          <a:off x="2108469" y="0"/>
          <a:ext cx="1960665" cy="4603823"/>
        </a:xfrm>
        <a:prstGeom prst="roundRect">
          <a:avLst>
            <a:gd name="adj" fmla="val 10000"/>
          </a:avLst>
        </a:prstGeom>
        <a:solidFill>
          <a:srgbClr val="F9CDE3"/>
        </a:solidFill>
        <a:ln>
          <a:solidFill>
            <a:srgbClr val="F9CDE3"/>
          </a:solid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tx1"/>
              </a:solidFill>
            </a:rPr>
            <a:t>Managerial Level</a:t>
          </a:r>
        </a:p>
      </dsp:txBody>
      <dsp:txXfrm>
        <a:off x="2108469" y="0"/>
        <a:ext cx="1960665" cy="1381146"/>
      </dsp:txXfrm>
    </dsp:sp>
    <dsp:sp modelId="{2414DC45-E655-4791-93AC-5025665210E8}">
      <dsp:nvSpPr>
        <dsp:cNvPr id="0" name=""/>
        <dsp:cNvSpPr/>
      </dsp:nvSpPr>
      <dsp:spPr>
        <a:xfrm>
          <a:off x="2304536" y="1382495"/>
          <a:ext cx="1568532" cy="1388115"/>
        </a:xfrm>
        <a:prstGeom prst="roundRect">
          <a:avLst>
            <a:gd name="adj" fmla="val 10000"/>
          </a:avLst>
        </a:prstGeom>
        <a:solidFill>
          <a:srgbClr val="DE1B7C"/>
        </a:solidFill>
        <a:ln>
          <a:solidFill>
            <a:srgbClr val="DE1B7C"/>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t>Faculty or Department Summary</a:t>
          </a:r>
        </a:p>
      </dsp:txBody>
      <dsp:txXfrm>
        <a:off x="2345193" y="1423152"/>
        <a:ext cx="1487218" cy="1306801"/>
      </dsp:txXfrm>
    </dsp:sp>
    <dsp:sp modelId="{44DCE8C4-D6D2-4303-A75E-B4B01EFD8668}">
      <dsp:nvSpPr>
        <dsp:cNvPr id="0" name=""/>
        <dsp:cNvSpPr/>
      </dsp:nvSpPr>
      <dsp:spPr>
        <a:xfrm>
          <a:off x="2304536" y="2984167"/>
          <a:ext cx="1568532" cy="1388115"/>
        </a:xfrm>
        <a:prstGeom prst="roundRect">
          <a:avLst>
            <a:gd name="adj" fmla="val 10000"/>
          </a:avLst>
        </a:prstGeom>
        <a:solidFill>
          <a:srgbClr val="DE1B7C"/>
        </a:solidFill>
        <a:ln>
          <a:solidFill>
            <a:srgbClr val="DE1B7C"/>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t>Head of Faculty/ Department</a:t>
          </a:r>
        </a:p>
      </dsp:txBody>
      <dsp:txXfrm>
        <a:off x="2345193" y="3024824"/>
        <a:ext cx="1487218" cy="1306801"/>
      </dsp:txXfrm>
    </dsp:sp>
    <dsp:sp modelId="{46994A23-1D87-4151-942E-797F9A39A11D}">
      <dsp:nvSpPr>
        <dsp:cNvPr id="0" name=""/>
        <dsp:cNvSpPr/>
      </dsp:nvSpPr>
      <dsp:spPr>
        <a:xfrm>
          <a:off x="4216185" y="0"/>
          <a:ext cx="1960665" cy="4603823"/>
        </a:xfrm>
        <a:prstGeom prst="roundRect">
          <a:avLst>
            <a:gd name="adj" fmla="val 10000"/>
          </a:avLst>
        </a:prstGeom>
        <a:solidFill>
          <a:srgbClr val="D6D9FF"/>
        </a:solidFill>
        <a:ln>
          <a:solidFill>
            <a:srgbClr val="D6D9FF"/>
          </a:solidFill>
        </a:ln>
        <a:effectLst/>
      </dsp:spPr>
      <dsp:style>
        <a:lnRef idx="0">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a:solidFill>
                <a:schemeClr val="tx1"/>
              </a:solidFill>
            </a:rPr>
            <a:t>Strategic Level</a:t>
          </a:r>
        </a:p>
      </dsp:txBody>
      <dsp:txXfrm>
        <a:off x="4216185" y="0"/>
        <a:ext cx="1960665" cy="1381146"/>
      </dsp:txXfrm>
    </dsp:sp>
    <dsp:sp modelId="{69CE31CD-494C-4763-8C3D-0E565F3AFC85}">
      <dsp:nvSpPr>
        <dsp:cNvPr id="0" name=""/>
        <dsp:cNvSpPr/>
      </dsp:nvSpPr>
      <dsp:spPr>
        <a:xfrm>
          <a:off x="4412251" y="1382495"/>
          <a:ext cx="1568532" cy="1388115"/>
        </a:xfrm>
        <a:prstGeom prst="roundRect">
          <a:avLst>
            <a:gd name="adj" fmla="val 10000"/>
          </a:avLst>
        </a:prstGeom>
        <a:solidFill>
          <a:srgbClr val="4352FF"/>
        </a:solidFill>
        <a:ln>
          <a:solidFill>
            <a:srgbClr val="4352FF"/>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t>Workshop and Executive Summary</a:t>
          </a:r>
        </a:p>
      </dsp:txBody>
      <dsp:txXfrm>
        <a:off x="4452908" y="1423152"/>
        <a:ext cx="1487218" cy="1306801"/>
      </dsp:txXfrm>
    </dsp:sp>
    <dsp:sp modelId="{068EC788-935C-4A37-A395-8FB8588C4B82}">
      <dsp:nvSpPr>
        <dsp:cNvPr id="0" name=""/>
        <dsp:cNvSpPr/>
      </dsp:nvSpPr>
      <dsp:spPr>
        <a:xfrm>
          <a:off x="4412251" y="2984167"/>
          <a:ext cx="1568532" cy="1388115"/>
        </a:xfrm>
        <a:prstGeom prst="roundRect">
          <a:avLst>
            <a:gd name="adj" fmla="val 10000"/>
          </a:avLst>
        </a:prstGeom>
        <a:solidFill>
          <a:srgbClr val="4352FF"/>
        </a:solidFill>
        <a:ln>
          <a:solidFill>
            <a:srgbClr val="4352FF"/>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GB" sz="1600" kern="1200"/>
            <a:t>Leadership team and central teams e.g. Insight team </a:t>
          </a:r>
        </a:p>
      </dsp:txBody>
      <dsp:txXfrm>
        <a:off x="4452908" y="3024824"/>
        <a:ext cx="1487218" cy="1306801"/>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83F2E-4AC1-4B76-BDDD-2BA1A29F533A}" type="datetimeFigureOut">
              <a:rPr lang="en-GB" smtClean="0"/>
              <a:t>06/01/2025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41C25D-6DFA-40A4-B67A-FCBE57D779CA}" type="slidenum">
              <a:rPr lang="en-GB" smtClean="0"/>
              <a:t>‹#›</a:t>
            </a:fld>
            <a:endParaRPr lang="en-GB"/>
          </a:p>
        </p:txBody>
      </p:sp>
    </p:spTree>
    <p:extLst>
      <p:ext uri="{BB962C8B-B14F-4D97-AF65-F5344CB8AC3E}">
        <p14:creationId xmlns:p14="http://schemas.microsoft.com/office/powerpoint/2010/main" val="541096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41C25D-6DFA-40A4-B67A-FCBE57D779CA}" type="slidenum">
              <a:rPr lang="en-GB" smtClean="0"/>
              <a:t>1</a:t>
            </a:fld>
            <a:endParaRPr lang="en-GB"/>
          </a:p>
        </p:txBody>
      </p:sp>
    </p:spTree>
    <p:extLst>
      <p:ext uri="{BB962C8B-B14F-4D97-AF65-F5344CB8AC3E}">
        <p14:creationId xmlns:p14="http://schemas.microsoft.com/office/powerpoint/2010/main" val="42235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841C25D-6DFA-40A4-B67A-FCBE57D779CA}" type="slidenum">
              <a:rPr lang="en-GB" smtClean="0"/>
              <a:t>12</a:t>
            </a:fld>
            <a:endParaRPr lang="en-GB"/>
          </a:p>
        </p:txBody>
      </p:sp>
    </p:spTree>
    <p:extLst>
      <p:ext uri="{BB962C8B-B14F-4D97-AF65-F5344CB8AC3E}">
        <p14:creationId xmlns:p14="http://schemas.microsoft.com/office/powerpoint/2010/main" val="3436294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63B2B2-839D-0A43-A620-E42703465191}" type="slidenum">
              <a:rPr lang="en-US" smtClean="0"/>
              <a:t>14</a:t>
            </a:fld>
            <a:endParaRPr lang="en-US"/>
          </a:p>
        </p:txBody>
      </p:sp>
    </p:spTree>
    <p:extLst>
      <p:ext uri="{BB962C8B-B14F-4D97-AF65-F5344CB8AC3E}">
        <p14:creationId xmlns:p14="http://schemas.microsoft.com/office/powerpoint/2010/main" val="2963593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63B2B2-839D-0A43-A620-E42703465191}" type="slidenum">
              <a:rPr lang="en-US" smtClean="0"/>
              <a:t>15</a:t>
            </a:fld>
            <a:endParaRPr lang="en-US"/>
          </a:p>
        </p:txBody>
      </p:sp>
    </p:spTree>
    <p:extLst>
      <p:ext uri="{BB962C8B-B14F-4D97-AF65-F5344CB8AC3E}">
        <p14:creationId xmlns:p14="http://schemas.microsoft.com/office/powerpoint/2010/main" val="1641436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63B2B2-839D-0A43-A620-E42703465191}" type="slidenum">
              <a:rPr lang="en-US" smtClean="0"/>
              <a:t>2</a:t>
            </a:fld>
            <a:endParaRPr lang="en-US"/>
          </a:p>
        </p:txBody>
      </p:sp>
    </p:spTree>
    <p:extLst>
      <p:ext uri="{BB962C8B-B14F-4D97-AF65-F5344CB8AC3E}">
        <p14:creationId xmlns:p14="http://schemas.microsoft.com/office/powerpoint/2010/main" val="3833858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a:t>
            </a:r>
          </a:p>
          <a:p>
            <a:r>
              <a:rPr lang="en-GB"/>
              <a:t>And the fourth is course and portfolio, which is where we will be focusing our attention today.</a:t>
            </a:r>
          </a:p>
          <a:p>
            <a:endParaRPr lang="en-GB"/>
          </a:p>
          <a:p>
            <a:r>
              <a:rPr lang="en-GB"/>
              <a:t>All of these are underpinned by our data products, many of you will know the world university rankings and impact rankings, amongst others, that are published yearly by THE, but another data source that we create is our courses 360 databases which I will explain in a little more detail shortly.</a:t>
            </a:r>
          </a:p>
          <a:p>
            <a:endParaRPr lang="en-GB"/>
          </a:p>
        </p:txBody>
      </p:sp>
      <p:sp>
        <p:nvSpPr>
          <p:cNvPr id="4" name="Slide Number Placeholder 3"/>
          <p:cNvSpPr>
            <a:spLocks noGrp="1"/>
          </p:cNvSpPr>
          <p:nvPr>
            <p:ph type="sldNum" sz="quarter" idx="5"/>
          </p:nvPr>
        </p:nvSpPr>
        <p:spPr/>
        <p:txBody>
          <a:bodyPr/>
          <a:lstStyle/>
          <a:p>
            <a:fld id="{5841C25D-6DFA-40A4-B67A-FCBE57D779CA}" type="slidenum">
              <a:rPr lang="en-GB" smtClean="0"/>
              <a:t>3</a:t>
            </a:fld>
            <a:endParaRPr lang="en-GB"/>
          </a:p>
        </p:txBody>
      </p:sp>
    </p:spTree>
    <p:extLst>
      <p:ext uri="{BB962C8B-B14F-4D97-AF65-F5344CB8AC3E}">
        <p14:creationId xmlns:p14="http://schemas.microsoft.com/office/powerpoint/2010/main" val="198221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63B2B2-839D-0A43-A620-E42703465191}" type="slidenum">
              <a:rPr lang="en-US" smtClean="0"/>
              <a:t>4</a:t>
            </a:fld>
            <a:endParaRPr lang="en-US"/>
          </a:p>
        </p:txBody>
      </p:sp>
    </p:spTree>
    <p:extLst>
      <p:ext uri="{BB962C8B-B14F-4D97-AF65-F5344CB8AC3E}">
        <p14:creationId xmlns:p14="http://schemas.microsoft.com/office/powerpoint/2010/main" val="777266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a:br>
            <a:r>
              <a:rPr lang="en-GB"/>
              <a:t>Also feedback from within our own team, as use the databases in our consultancy and portfolio analysis projects.</a:t>
            </a:r>
          </a:p>
        </p:txBody>
      </p:sp>
      <p:sp>
        <p:nvSpPr>
          <p:cNvPr id="4" name="Slide Number Placeholder 3"/>
          <p:cNvSpPr>
            <a:spLocks noGrp="1"/>
          </p:cNvSpPr>
          <p:nvPr>
            <p:ph type="sldNum" sz="quarter" idx="5"/>
          </p:nvPr>
        </p:nvSpPr>
        <p:spPr/>
        <p:txBody>
          <a:bodyPr/>
          <a:lstStyle/>
          <a:p>
            <a:fld id="{F163B2B2-839D-0A43-A620-E42703465191}" type="slidenum">
              <a:rPr lang="en-US" smtClean="0"/>
              <a:t>5</a:t>
            </a:fld>
            <a:endParaRPr lang="en-US"/>
          </a:p>
        </p:txBody>
      </p:sp>
    </p:spTree>
    <p:extLst>
      <p:ext uri="{BB962C8B-B14F-4D97-AF65-F5344CB8AC3E}">
        <p14:creationId xmlns:p14="http://schemas.microsoft.com/office/powerpoint/2010/main" val="3163737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Additional fields (some completed via lookups) to aid analysis, such as Region, Mission Group, UKPRN etc</a:t>
            </a:r>
          </a:p>
        </p:txBody>
      </p:sp>
      <p:sp>
        <p:nvSpPr>
          <p:cNvPr id="4" name="Slide Number Placeholder 3"/>
          <p:cNvSpPr>
            <a:spLocks noGrp="1"/>
          </p:cNvSpPr>
          <p:nvPr>
            <p:ph type="sldNum" sz="quarter" idx="5"/>
          </p:nvPr>
        </p:nvSpPr>
        <p:spPr/>
        <p:txBody>
          <a:bodyPr/>
          <a:lstStyle/>
          <a:p>
            <a:fld id="{F163B2B2-839D-0A43-A620-E42703465191}" type="slidenum">
              <a:rPr lang="en-US" smtClean="0"/>
              <a:t>6</a:t>
            </a:fld>
            <a:endParaRPr lang="en-US"/>
          </a:p>
        </p:txBody>
      </p:sp>
    </p:spTree>
    <p:extLst>
      <p:ext uri="{BB962C8B-B14F-4D97-AF65-F5344CB8AC3E}">
        <p14:creationId xmlns:p14="http://schemas.microsoft.com/office/powerpoint/2010/main" val="22375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Has changed over time as new institutions/campuses introduced or meet our criteria for inclusion</a:t>
            </a:r>
          </a:p>
        </p:txBody>
      </p:sp>
      <p:sp>
        <p:nvSpPr>
          <p:cNvPr id="4" name="Slide Number Placeholder 3"/>
          <p:cNvSpPr>
            <a:spLocks noGrp="1"/>
          </p:cNvSpPr>
          <p:nvPr>
            <p:ph type="sldNum" sz="quarter" idx="5"/>
          </p:nvPr>
        </p:nvSpPr>
        <p:spPr/>
        <p:txBody>
          <a:bodyPr/>
          <a:lstStyle/>
          <a:p>
            <a:fld id="{F163B2B2-839D-0A43-A620-E42703465191}" type="slidenum">
              <a:rPr lang="en-US" smtClean="0"/>
              <a:t>7</a:t>
            </a:fld>
            <a:endParaRPr lang="en-US"/>
          </a:p>
        </p:txBody>
      </p:sp>
    </p:spTree>
    <p:extLst>
      <p:ext uri="{BB962C8B-B14F-4D97-AF65-F5344CB8AC3E}">
        <p14:creationId xmlns:p14="http://schemas.microsoft.com/office/powerpoint/2010/main" val="740993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Does not include:</a:t>
            </a:r>
            <a:br>
              <a:rPr lang="en-GB"/>
            </a:br>
            <a:r>
              <a:rPr lang="en-GB"/>
              <a:t>PGR (incl. MRes, even if taught element)</a:t>
            </a:r>
            <a:br>
              <a:rPr lang="en-GB"/>
            </a:br>
            <a:r>
              <a:rPr lang="en-GB"/>
              <a:t>PG Teacher Training</a:t>
            </a:r>
          </a:p>
          <a:p>
            <a:r>
              <a:rPr lang="en-GB"/>
              <a:t>Stand-alone Foundation Years and International Year 1</a:t>
            </a:r>
            <a:br>
              <a:rPr lang="en-GB"/>
            </a:br>
            <a:endParaRPr lang="en-GB"/>
          </a:p>
        </p:txBody>
      </p:sp>
      <p:sp>
        <p:nvSpPr>
          <p:cNvPr id="4" name="Slide Number Placeholder 3"/>
          <p:cNvSpPr>
            <a:spLocks noGrp="1"/>
          </p:cNvSpPr>
          <p:nvPr>
            <p:ph type="sldNum" sz="quarter" idx="5"/>
          </p:nvPr>
        </p:nvSpPr>
        <p:spPr/>
        <p:txBody>
          <a:bodyPr/>
          <a:lstStyle/>
          <a:p>
            <a:fld id="{F163B2B2-839D-0A43-A620-E42703465191}" type="slidenum">
              <a:rPr lang="en-US" smtClean="0"/>
              <a:t>8</a:t>
            </a:fld>
            <a:endParaRPr lang="en-US"/>
          </a:p>
        </p:txBody>
      </p:sp>
    </p:spTree>
    <p:extLst>
      <p:ext uri="{BB962C8B-B14F-4D97-AF65-F5344CB8AC3E}">
        <p14:creationId xmlns:p14="http://schemas.microsoft.com/office/powerpoint/2010/main" val="144212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Have looked into using data scraping tool – sceptical about whether this would save time without compromising quality.</a:t>
            </a:r>
          </a:p>
        </p:txBody>
      </p:sp>
      <p:sp>
        <p:nvSpPr>
          <p:cNvPr id="4" name="Slide Number Placeholder 3"/>
          <p:cNvSpPr>
            <a:spLocks noGrp="1"/>
          </p:cNvSpPr>
          <p:nvPr>
            <p:ph type="sldNum" sz="quarter" idx="5"/>
          </p:nvPr>
        </p:nvSpPr>
        <p:spPr/>
        <p:txBody>
          <a:bodyPr/>
          <a:lstStyle/>
          <a:p>
            <a:fld id="{F163B2B2-839D-0A43-A620-E42703465191}" type="slidenum">
              <a:rPr lang="en-US" smtClean="0"/>
              <a:t>9</a:t>
            </a:fld>
            <a:endParaRPr lang="en-US"/>
          </a:p>
        </p:txBody>
      </p:sp>
    </p:spTree>
    <p:extLst>
      <p:ext uri="{BB962C8B-B14F-4D97-AF65-F5344CB8AC3E}">
        <p14:creationId xmlns:p14="http://schemas.microsoft.com/office/powerpoint/2010/main" val="211265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F01E-AC7F-1E2D-FA36-9ED4F99D9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754099-DA74-8385-A15D-E35435B972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1202F8A-B766-084E-9CAB-E2031469E459}"/>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5" name="Footer Placeholder 4">
            <a:extLst>
              <a:ext uri="{FF2B5EF4-FFF2-40B4-BE49-F238E27FC236}">
                <a16:creationId xmlns:a16="http://schemas.microsoft.com/office/drawing/2014/main" id="{0B9A934A-0014-4C73-6C94-4C46D6E385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A120C5-DF59-6797-C5DD-E65A3A0ECAD5}"/>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787443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7B64B-1CF7-A2AC-B17A-9E8FD2B9464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B1873E-EA90-9D95-133A-FC4938819B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0EEF60-BB1C-A622-8515-C469536B17BD}"/>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5" name="Footer Placeholder 4">
            <a:extLst>
              <a:ext uri="{FF2B5EF4-FFF2-40B4-BE49-F238E27FC236}">
                <a16:creationId xmlns:a16="http://schemas.microsoft.com/office/drawing/2014/main" id="{7C34028F-5988-C55D-0DE1-7220BE75F1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9242FE-C291-4CAD-9BED-4B93D57F70DD}"/>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741015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1D8E9C-E171-5166-8664-E86DE1DA5D3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3D4430-6061-5662-0CF8-995ECE156A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8636EE-83DA-7A8E-54A6-0441325D38A6}"/>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5" name="Footer Placeholder 4">
            <a:extLst>
              <a:ext uri="{FF2B5EF4-FFF2-40B4-BE49-F238E27FC236}">
                <a16:creationId xmlns:a16="http://schemas.microsoft.com/office/drawing/2014/main" id="{CA393C84-5CE6-2D62-8800-E0B200055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1963A2-E6F3-5DD8-DAEB-63A49B462E1A}"/>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3546135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2_Title Slide_1col">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B5D18F65-A722-9321-43F8-D2A75EC7B2AF}"/>
              </a:ext>
            </a:extLst>
          </p:cNvPr>
          <p:cNvPicPr>
            <a:picLocks noChangeAspect="1"/>
          </p:cNvPicPr>
          <p:nvPr userDrawn="1"/>
        </p:nvPicPr>
        <p:blipFill rotWithShape="1">
          <a:blip r:embed="rId2"/>
          <a:srcRect t="92693"/>
          <a:stretch/>
        </p:blipFill>
        <p:spPr>
          <a:xfrm>
            <a:off x="940" y="6357330"/>
            <a:ext cx="12191060" cy="501197"/>
          </a:xfrm>
          <a:prstGeom prst="rect">
            <a:avLst/>
          </a:prstGeom>
        </p:spPr>
      </p:pic>
      <p:pic>
        <p:nvPicPr>
          <p:cNvPr id="14" name="Picture 13">
            <a:extLst>
              <a:ext uri="{FF2B5EF4-FFF2-40B4-BE49-F238E27FC236}">
                <a16:creationId xmlns:a16="http://schemas.microsoft.com/office/drawing/2014/main" id="{87B87D7B-7B38-E6DF-FD38-FA11600936C2}"/>
              </a:ext>
            </a:extLst>
          </p:cNvPr>
          <p:cNvPicPr>
            <a:picLocks noChangeAspect="1"/>
          </p:cNvPicPr>
          <p:nvPr userDrawn="1"/>
        </p:nvPicPr>
        <p:blipFill>
          <a:blip r:embed="rId3"/>
          <a:stretch>
            <a:fillRect/>
          </a:stretch>
        </p:blipFill>
        <p:spPr>
          <a:xfrm>
            <a:off x="383117" y="6469079"/>
            <a:ext cx="673100" cy="273105"/>
          </a:xfrm>
          <a:prstGeom prst="rect">
            <a:avLst/>
          </a:prstGeom>
        </p:spPr>
      </p:pic>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3" y="1267289"/>
            <a:ext cx="11415071"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Tree>
    <p:extLst>
      <p:ext uri="{BB962C8B-B14F-4D97-AF65-F5344CB8AC3E}">
        <p14:creationId xmlns:p14="http://schemas.microsoft.com/office/powerpoint/2010/main" val="4102876309"/>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pening slide_v1">
    <p:bg>
      <p:bgRef idx="1001">
        <a:schemeClr val="bg1"/>
      </p:bgRef>
    </p:bg>
    <p:spTree>
      <p:nvGrpSpPr>
        <p:cNvPr id="1" name=""/>
        <p:cNvGrpSpPr/>
        <p:nvPr/>
      </p:nvGrpSpPr>
      <p:grpSpPr>
        <a:xfrm>
          <a:off x="0" y="0"/>
          <a:ext cx="0" cy="0"/>
          <a:chOff x="0" y="0"/>
          <a:chExt cx="0" cy="0"/>
        </a:xfrm>
      </p:grpSpPr>
      <p:pic>
        <p:nvPicPr>
          <p:cNvPr id="4" name="Picture 3" descr="A colorful gradient with white lines&#10;&#10;Description automatically generated">
            <a:extLst>
              <a:ext uri="{FF2B5EF4-FFF2-40B4-BE49-F238E27FC236}">
                <a16:creationId xmlns:a16="http://schemas.microsoft.com/office/drawing/2014/main" id="{82C8FADA-7071-0354-404F-1E3EFD922C64}"/>
              </a:ext>
            </a:extLst>
          </p:cNvPr>
          <p:cNvPicPr>
            <a:picLocks noChangeAspect="1"/>
          </p:cNvPicPr>
          <p:nvPr userDrawn="1"/>
        </p:nvPicPr>
        <p:blipFill>
          <a:blip r:embed="rId2"/>
          <a:stretch>
            <a:fillRect/>
          </a:stretch>
        </p:blipFill>
        <p:spPr>
          <a:xfrm>
            <a:off x="0" y="223"/>
            <a:ext cx="12192794" cy="6858000"/>
          </a:xfrm>
          <a:prstGeom prst="rect">
            <a:avLst/>
          </a:prstGeom>
        </p:spPr>
      </p:pic>
      <p:pic>
        <p:nvPicPr>
          <p:cNvPr id="8" name="Graphic 7">
            <a:extLst>
              <a:ext uri="{FF2B5EF4-FFF2-40B4-BE49-F238E27FC236}">
                <a16:creationId xmlns:a16="http://schemas.microsoft.com/office/drawing/2014/main" id="{69E868CE-ED6B-EAD2-E757-9D8BDDC120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9666" y="6468734"/>
            <a:ext cx="821210" cy="333804"/>
          </a:xfrm>
          <a:prstGeom prst="rect">
            <a:avLst/>
          </a:prstGeom>
        </p:spPr>
      </p:pic>
      <p:sp>
        <p:nvSpPr>
          <p:cNvPr id="3" name="Text Placeholder 19">
            <a:extLst>
              <a:ext uri="{FF2B5EF4-FFF2-40B4-BE49-F238E27FC236}">
                <a16:creationId xmlns:a16="http://schemas.microsoft.com/office/drawing/2014/main" id="{87CC54E1-8F10-8AF0-602A-F7246F36B1DF}"/>
              </a:ext>
            </a:extLst>
          </p:cNvPr>
          <p:cNvSpPr>
            <a:spLocks noGrp="1"/>
          </p:cNvSpPr>
          <p:nvPr>
            <p:ph type="body" sz="quarter" idx="14" hasCustomPrompt="1"/>
          </p:nvPr>
        </p:nvSpPr>
        <p:spPr>
          <a:xfrm>
            <a:off x="449666" y="1379624"/>
            <a:ext cx="8436944" cy="1384995"/>
          </a:xfrm>
          <a:prstGeom prst="rect">
            <a:avLst/>
          </a:prstGeom>
        </p:spPr>
        <p:txBody>
          <a:bodyPr wrap="square" lIns="0" tIns="0" rIns="0" bIns="0">
            <a:spAutoFit/>
          </a:bodyPr>
          <a:lstStyle>
            <a:lvl1pPr marL="0" indent="0">
              <a:lnSpc>
                <a:spcPct val="100000"/>
              </a:lnSpc>
              <a:spcBef>
                <a:spcPts val="0"/>
              </a:spcBef>
              <a:buNone/>
              <a:defRPr sz="4500" b="0" i="0">
                <a:solidFill>
                  <a:schemeClr val="bg1"/>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Opening presentation title here, suggested 90pt/80pt/70pt</a:t>
            </a:r>
          </a:p>
        </p:txBody>
      </p:sp>
      <p:sp>
        <p:nvSpPr>
          <p:cNvPr id="7" name="Text Placeholder 19">
            <a:extLst>
              <a:ext uri="{FF2B5EF4-FFF2-40B4-BE49-F238E27FC236}">
                <a16:creationId xmlns:a16="http://schemas.microsoft.com/office/drawing/2014/main" id="{2F7042C9-51F7-1CCE-C48E-C0DD723AEDBC}"/>
              </a:ext>
            </a:extLst>
          </p:cNvPr>
          <p:cNvSpPr>
            <a:spLocks noGrp="1"/>
          </p:cNvSpPr>
          <p:nvPr>
            <p:ph type="body" sz="quarter" idx="13" hasCustomPrompt="1"/>
          </p:nvPr>
        </p:nvSpPr>
        <p:spPr>
          <a:xfrm>
            <a:off x="10921123" y="447788"/>
            <a:ext cx="839844" cy="423193"/>
          </a:xfrm>
          <a:prstGeom prst="rect">
            <a:avLst/>
          </a:prstGeom>
        </p:spPr>
        <p:txBody>
          <a:bodyPr wrap="square" lIns="0" tIns="0" rIns="0" bIns="0">
            <a:spAutoFit/>
          </a:bodyPr>
          <a:lstStyle>
            <a:lvl1pPr marL="0" indent="0" algn="r">
              <a:lnSpc>
                <a:spcPct val="100000"/>
              </a:lnSpc>
              <a:spcBef>
                <a:spcPts val="0"/>
              </a:spcBef>
              <a:buNone/>
              <a:defRPr sz="2750" b="0" i="0">
                <a:solidFill>
                  <a:schemeClr val="bg1"/>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XX</a:t>
            </a:r>
          </a:p>
        </p:txBody>
      </p:sp>
      <p:sp>
        <p:nvSpPr>
          <p:cNvPr id="9" name="Text Placeholder 19">
            <a:extLst>
              <a:ext uri="{FF2B5EF4-FFF2-40B4-BE49-F238E27FC236}">
                <a16:creationId xmlns:a16="http://schemas.microsoft.com/office/drawing/2014/main" id="{342919A7-76C1-0D71-962A-5CEE5B6F1949}"/>
              </a:ext>
            </a:extLst>
          </p:cNvPr>
          <p:cNvSpPr>
            <a:spLocks noGrp="1"/>
          </p:cNvSpPr>
          <p:nvPr>
            <p:ph type="body" sz="quarter" idx="15" hasCustomPrompt="1"/>
          </p:nvPr>
        </p:nvSpPr>
        <p:spPr>
          <a:xfrm>
            <a:off x="3312115" y="6557529"/>
            <a:ext cx="8436944" cy="169277"/>
          </a:xfrm>
          <a:prstGeom prst="rect">
            <a:avLst/>
          </a:prstGeom>
        </p:spPr>
        <p:txBody>
          <a:bodyPr wrap="square" lIns="0" tIns="0" rIns="0" bIns="0">
            <a:spAutoFit/>
          </a:bodyPr>
          <a:lstStyle>
            <a:lvl1pPr marL="0" indent="0" algn="r">
              <a:lnSpc>
                <a:spcPct val="100000"/>
              </a:lnSpc>
              <a:spcBef>
                <a:spcPts val="0"/>
              </a:spcBef>
              <a:buNone/>
              <a:defRPr sz="1100" b="0" i="0">
                <a:solidFill>
                  <a:schemeClr val="bg1"/>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Section / title here followed by date if required  |  00.00.00</a:t>
            </a:r>
          </a:p>
        </p:txBody>
      </p:sp>
    </p:spTree>
    <p:extLst>
      <p:ext uri="{BB962C8B-B14F-4D97-AF65-F5344CB8AC3E}">
        <p14:creationId xmlns:p14="http://schemas.microsoft.com/office/powerpoint/2010/main" val="39305922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ody copy 1 col v1">
    <p:bg>
      <p:bgRef idx="1001">
        <a:schemeClr val="bg1"/>
      </p:bgRef>
    </p:bg>
    <p:spTree>
      <p:nvGrpSpPr>
        <p:cNvPr id="1" name=""/>
        <p:cNvGrpSpPr/>
        <p:nvPr/>
      </p:nvGrpSpPr>
      <p:grpSpPr>
        <a:xfrm>
          <a:off x="0" y="0"/>
          <a:ext cx="0" cy="0"/>
          <a:chOff x="0" y="0"/>
          <a:chExt cx="0" cy="0"/>
        </a:xfrm>
      </p:grpSpPr>
      <p:pic>
        <p:nvPicPr>
          <p:cNvPr id="2" name="Picture 1" descr="A colorful gradient on a white background&#10;&#10;Description automatically generated">
            <a:extLst>
              <a:ext uri="{FF2B5EF4-FFF2-40B4-BE49-F238E27FC236}">
                <a16:creationId xmlns:a16="http://schemas.microsoft.com/office/drawing/2014/main" id="{97818B74-069D-5444-1D53-1C93E48913D8}"/>
              </a:ext>
            </a:extLst>
          </p:cNvPr>
          <p:cNvPicPr>
            <a:picLocks noChangeAspect="1"/>
          </p:cNvPicPr>
          <p:nvPr userDrawn="1"/>
        </p:nvPicPr>
        <p:blipFill rotWithShape="1">
          <a:blip r:embed="rId2"/>
          <a:srcRect t="93467"/>
          <a:stretch/>
        </p:blipFill>
        <p:spPr>
          <a:xfrm>
            <a:off x="0" y="6410212"/>
            <a:ext cx="12192794" cy="448011"/>
          </a:xfrm>
          <a:prstGeom prst="rect">
            <a:avLst/>
          </a:prstGeom>
        </p:spPr>
      </p:pic>
      <p:pic>
        <p:nvPicPr>
          <p:cNvPr id="8" name="Graphic 7">
            <a:extLst>
              <a:ext uri="{FF2B5EF4-FFF2-40B4-BE49-F238E27FC236}">
                <a16:creationId xmlns:a16="http://schemas.microsoft.com/office/drawing/2014/main" id="{69E868CE-ED6B-EAD2-E757-9D8BDDC120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9666" y="6468734"/>
            <a:ext cx="821210" cy="333804"/>
          </a:xfrm>
          <a:prstGeom prst="rect">
            <a:avLst/>
          </a:prstGeom>
        </p:spPr>
      </p:pic>
      <p:sp>
        <p:nvSpPr>
          <p:cNvPr id="4" name="Text Placeholder 19">
            <a:extLst>
              <a:ext uri="{FF2B5EF4-FFF2-40B4-BE49-F238E27FC236}">
                <a16:creationId xmlns:a16="http://schemas.microsoft.com/office/drawing/2014/main" id="{585DB9FD-7C9E-9E0B-E95C-8811E5806AEE}"/>
              </a:ext>
            </a:extLst>
          </p:cNvPr>
          <p:cNvSpPr>
            <a:spLocks noGrp="1"/>
          </p:cNvSpPr>
          <p:nvPr>
            <p:ph type="body" sz="quarter" idx="10" hasCustomPrompt="1"/>
          </p:nvPr>
        </p:nvSpPr>
        <p:spPr>
          <a:xfrm>
            <a:off x="444983" y="440532"/>
            <a:ext cx="9395777" cy="615553"/>
          </a:xfrm>
          <a:prstGeom prst="rect">
            <a:avLst/>
          </a:prstGeom>
        </p:spPr>
        <p:txBody>
          <a:bodyPr wrap="square" lIns="0" tIns="0" rIns="0" bIns="0">
            <a:spAutoFit/>
          </a:bodyPr>
          <a:lstStyle>
            <a:lvl1pPr marL="0" indent="0">
              <a:lnSpc>
                <a:spcPct val="100000"/>
              </a:lnSpc>
              <a:spcBef>
                <a:spcPts val="0"/>
              </a:spcBef>
              <a:buNone/>
              <a:defRPr sz="4000" b="0" i="0">
                <a:latin typeface="Calibri" panose="020F0502020204030204" pitchFamily="34" charset="0"/>
                <a:ea typeface="Lato" panose="020F0502020204030203" pitchFamily="34" charset="0"/>
                <a:cs typeface="Calibri" panose="020F0502020204030204" pitchFamily="34" charset="0"/>
              </a:defRPr>
            </a:lvl1pPr>
          </a:lstStyle>
          <a:p>
            <a:pPr lvl="0"/>
            <a:r>
              <a:rPr lang="en-GB"/>
              <a:t>Headline 80pt/70pt/60pt/50pt/40pt, here</a:t>
            </a:r>
          </a:p>
        </p:txBody>
      </p:sp>
      <p:sp>
        <p:nvSpPr>
          <p:cNvPr id="7" name="Text Placeholder 19">
            <a:extLst>
              <a:ext uri="{FF2B5EF4-FFF2-40B4-BE49-F238E27FC236}">
                <a16:creationId xmlns:a16="http://schemas.microsoft.com/office/drawing/2014/main" id="{310DE44B-C25E-A1A4-0002-E96C11160021}"/>
              </a:ext>
            </a:extLst>
          </p:cNvPr>
          <p:cNvSpPr>
            <a:spLocks noGrp="1"/>
          </p:cNvSpPr>
          <p:nvPr>
            <p:ph type="body" sz="quarter" idx="12" hasCustomPrompt="1"/>
          </p:nvPr>
        </p:nvSpPr>
        <p:spPr>
          <a:xfrm>
            <a:off x="442941" y="1377156"/>
            <a:ext cx="11296592" cy="4590256"/>
          </a:xfrm>
          <a:prstGeom prst="rect">
            <a:avLst/>
          </a:prstGeom>
        </p:spPr>
        <p:txBody>
          <a:bodyPr wrap="square" lIns="0" tIns="0" rIns="0" bIns="0">
            <a:noAutofit/>
          </a:bodyPr>
          <a:lstStyle>
            <a:lvl1pPr marL="0" indent="0">
              <a:lnSpc>
                <a:spcPct val="100000"/>
              </a:lnSpc>
              <a:spcBef>
                <a:spcPts val="0"/>
              </a:spcBef>
              <a:buNone/>
              <a:defRPr sz="2000" b="0" i="0">
                <a:latin typeface="Calibri" panose="020F0502020204030204" pitchFamily="34" charset="0"/>
                <a:ea typeface="Lato" panose="020F0502020204030203" pitchFamily="34" charset="0"/>
                <a:cs typeface="Calibri" panose="020F0502020204030204" pitchFamily="34" charset="0"/>
              </a:defRPr>
            </a:lvl1pPr>
          </a:lstStyle>
          <a:p>
            <a:pPr lvl="0"/>
            <a:r>
              <a:rPr lang="en-GB"/>
              <a:t>Body copy, 40pt/35pt/30pt/25pt, single column here</a:t>
            </a:r>
          </a:p>
        </p:txBody>
      </p:sp>
      <p:sp>
        <p:nvSpPr>
          <p:cNvPr id="3" name="Text Placeholder 19">
            <a:extLst>
              <a:ext uri="{FF2B5EF4-FFF2-40B4-BE49-F238E27FC236}">
                <a16:creationId xmlns:a16="http://schemas.microsoft.com/office/drawing/2014/main" id="{5131DA86-ADA4-71C8-64BA-9A641DDF318D}"/>
              </a:ext>
            </a:extLst>
          </p:cNvPr>
          <p:cNvSpPr>
            <a:spLocks noGrp="1"/>
          </p:cNvSpPr>
          <p:nvPr>
            <p:ph type="body" sz="quarter" idx="13" hasCustomPrompt="1"/>
          </p:nvPr>
        </p:nvSpPr>
        <p:spPr>
          <a:xfrm>
            <a:off x="10921123" y="447788"/>
            <a:ext cx="839844" cy="423193"/>
          </a:xfrm>
          <a:prstGeom prst="rect">
            <a:avLst/>
          </a:prstGeom>
        </p:spPr>
        <p:txBody>
          <a:bodyPr wrap="square" lIns="0" tIns="0" rIns="0" bIns="0">
            <a:spAutoFit/>
          </a:bodyPr>
          <a:lstStyle>
            <a:lvl1pPr marL="0" indent="0" algn="r">
              <a:lnSpc>
                <a:spcPct val="100000"/>
              </a:lnSpc>
              <a:spcBef>
                <a:spcPts val="0"/>
              </a:spcBef>
              <a:buNone/>
              <a:defRPr sz="2750" b="0" i="0">
                <a:solidFill>
                  <a:srgbClr val="000000"/>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XX</a:t>
            </a:r>
          </a:p>
        </p:txBody>
      </p:sp>
      <p:sp>
        <p:nvSpPr>
          <p:cNvPr id="9" name="Text Placeholder 19">
            <a:extLst>
              <a:ext uri="{FF2B5EF4-FFF2-40B4-BE49-F238E27FC236}">
                <a16:creationId xmlns:a16="http://schemas.microsoft.com/office/drawing/2014/main" id="{E687EF22-13F0-3234-3388-EFC7787B27EE}"/>
              </a:ext>
            </a:extLst>
          </p:cNvPr>
          <p:cNvSpPr>
            <a:spLocks noGrp="1"/>
          </p:cNvSpPr>
          <p:nvPr>
            <p:ph type="body" sz="quarter" idx="14" hasCustomPrompt="1"/>
          </p:nvPr>
        </p:nvSpPr>
        <p:spPr>
          <a:xfrm>
            <a:off x="3312115" y="6557529"/>
            <a:ext cx="8436944" cy="169277"/>
          </a:xfrm>
          <a:prstGeom prst="rect">
            <a:avLst/>
          </a:prstGeom>
        </p:spPr>
        <p:txBody>
          <a:bodyPr wrap="square" lIns="0" tIns="0" rIns="0" bIns="0">
            <a:spAutoFit/>
          </a:bodyPr>
          <a:lstStyle>
            <a:lvl1pPr marL="0" indent="0" algn="r">
              <a:lnSpc>
                <a:spcPct val="100000"/>
              </a:lnSpc>
              <a:spcBef>
                <a:spcPts val="0"/>
              </a:spcBef>
              <a:buNone/>
              <a:defRPr sz="1100" b="0" i="0">
                <a:solidFill>
                  <a:schemeClr val="bg1"/>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Section / title here followed by date if required  |  00.00.00</a:t>
            </a:r>
          </a:p>
        </p:txBody>
      </p:sp>
    </p:spTree>
    <p:extLst>
      <p:ext uri="{BB962C8B-B14F-4D97-AF65-F5344CB8AC3E}">
        <p14:creationId xmlns:p14="http://schemas.microsoft.com/office/powerpoint/2010/main" val="1750786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dy copy 1 col v2">
    <p:bg>
      <p:bgRef idx="1001">
        <a:schemeClr val="bg1"/>
      </p:bgRef>
    </p:bg>
    <p:spTree>
      <p:nvGrpSpPr>
        <p:cNvPr id="1" name=""/>
        <p:cNvGrpSpPr/>
        <p:nvPr/>
      </p:nvGrpSpPr>
      <p:grpSpPr>
        <a:xfrm>
          <a:off x="0" y="0"/>
          <a:ext cx="0" cy="0"/>
          <a:chOff x="0" y="0"/>
          <a:chExt cx="0" cy="0"/>
        </a:xfrm>
      </p:grpSpPr>
      <p:pic>
        <p:nvPicPr>
          <p:cNvPr id="2" name="Picture 1" descr="A colorful gradient on a white background&#10;&#10;Description automatically generated">
            <a:extLst>
              <a:ext uri="{FF2B5EF4-FFF2-40B4-BE49-F238E27FC236}">
                <a16:creationId xmlns:a16="http://schemas.microsoft.com/office/drawing/2014/main" id="{9D0AD46A-6DA2-47F6-A3A4-23AFBB8CD3AF}"/>
              </a:ext>
            </a:extLst>
          </p:cNvPr>
          <p:cNvPicPr>
            <a:picLocks noChangeAspect="1"/>
          </p:cNvPicPr>
          <p:nvPr userDrawn="1"/>
        </p:nvPicPr>
        <p:blipFill rotWithShape="1">
          <a:blip r:embed="rId2"/>
          <a:srcRect t="93467"/>
          <a:stretch/>
        </p:blipFill>
        <p:spPr>
          <a:xfrm>
            <a:off x="0" y="6410212"/>
            <a:ext cx="12192794" cy="448011"/>
          </a:xfrm>
          <a:prstGeom prst="rect">
            <a:avLst/>
          </a:prstGeom>
        </p:spPr>
      </p:pic>
      <p:pic>
        <p:nvPicPr>
          <p:cNvPr id="8" name="Graphic 7">
            <a:extLst>
              <a:ext uri="{FF2B5EF4-FFF2-40B4-BE49-F238E27FC236}">
                <a16:creationId xmlns:a16="http://schemas.microsoft.com/office/drawing/2014/main" id="{69E868CE-ED6B-EAD2-E757-9D8BDDC120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9666" y="6468734"/>
            <a:ext cx="821210" cy="333804"/>
          </a:xfrm>
          <a:prstGeom prst="rect">
            <a:avLst/>
          </a:prstGeom>
        </p:spPr>
      </p:pic>
      <p:sp>
        <p:nvSpPr>
          <p:cNvPr id="7" name="Text Placeholder 19">
            <a:extLst>
              <a:ext uri="{FF2B5EF4-FFF2-40B4-BE49-F238E27FC236}">
                <a16:creationId xmlns:a16="http://schemas.microsoft.com/office/drawing/2014/main" id="{310DE44B-C25E-A1A4-0002-E96C11160021}"/>
              </a:ext>
            </a:extLst>
          </p:cNvPr>
          <p:cNvSpPr>
            <a:spLocks noGrp="1"/>
          </p:cNvSpPr>
          <p:nvPr>
            <p:ph type="body" sz="quarter" idx="12" hasCustomPrompt="1"/>
          </p:nvPr>
        </p:nvSpPr>
        <p:spPr>
          <a:xfrm>
            <a:off x="442941" y="2312988"/>
            <a:ext cx="11296592" cy="3654425"/>
          </a:xfrm>
          <a:prstGeom prst="rect">
            <a:avLst/>
          </a:prstGeom>
        </p:spPr>
        <p:txBody>
          <a:bodyPr wrap="square" lIns="0" tIns="0" rIns="0" bIns="0">
            <a:noAutofit/>
          </a:bodyPr>
          <a:lstStyle>
            <a:lvl1pPr marL="0" indent="0">
              <a:lnSpc>
                <a:spcPct val="100000"/>
              </a:lnSpc>
              <a:spcBef>
                <a:spcPts val="0"/>
              </a:spcBef>
              <a:buNone/>
              <a:defRPr sz="2000" b="0" i="0">
                <a:latin typeface="Calibri" panose="020F0502020204030204" pitchFamily="34" charset="0"/>
                <a:ea typeface="Lato" panose="020F0502020204030203" pitchFamily="34" charset="0"/>
                <a:cs typeface="Calibri" panose="020F0502020204030204" pitchFamily="34" charset="0"/>
              </a:defRPr>
            </a:lvl1pPr>
          </a:lstStyle>
          <a:p>
            <a:pPr lvl="0"/>
            <a:r>
              <a:rPr lang="en-GB"/>
              <a:t>Body copy, 40pt/35pt/30pt/25pt, single column here</a:t>
            </a:r>
          </a:p>
        </p:txBody>
      </p:sp>
      <p:sp>
        <p:nvSpPr>
          <p:cNvPr id="3" name="Text Placeholder 19">
            <a:extLst>
              <a:ext uri="{FF2B5EF4-FFF2-40B4-BE49-F238E27FC236}">
                <a16:creationId xmlns:a16="http://schemas.microsoft.com/office/drawing/2014/main" id="{C0332069-1FF8-E6CF-F715-629407CEF81F}"/>
              </a:ext>
            </a:extLst>
          </p:cNvPr>
          <p:cNvSpPr>
            <a:spLocks noGrp="1"/>
          </p:cNvSpPr>
          <p:nvPr>
            <p:ph type="body" sz="quarter" idx="13" hasCustomPrompt="1"/>
          </p:nvPr>
        </p:nvSpPr>
        <p:spPr>
          <a:xfrm>
            <a:off x="10921123" y="447788"/>
            <a:ext cx="839844" cy="423193"/>
          </a:xfrm>
          <a:prstGeom prst="rect">
            <a:avLst/>
          </a:prstGeom>
        </p:spPr>
        <p:txBody>
          <a:bodyPr wrap="square" lIns="0" tIns="0" rIns="0" bIns="0">
            <a:spAutoFit/>
          </a:bodyPr>
          <a:lstStyle>
            <a:lvl1pPr marL="0" indent="0" algn="r">
              <a:lnSpc>
                <a:spcPct val="100000"/>
              </a:lnSpc>
              <a:spcBef>
                <a:spcPts val="0"/>
              </a:spcBef>
              <a:buNone/>
              <a:defRPr sz="2750" b="0" i="0">
                <a:solidFill>
                  <a:srgbClr val="000000"/>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XX</a:t>
            </a:r>
          </a:p>
        </p:txBody>
      </p:sp>
      <p:sp>
        <p:nvSpPr>
          <p:cNvPr id="9" name="Text Placeholder 19">
            <a:extLst>
              <a:ext uri="{FF2B5EF4-FFF2-40B4-BE49-F238E27FC236}">
                <a16:creationId xmlns:a16="http://schemas.microsoft.com/office/drawing/2014/main" id="{7019319A-C44D-F9F2-BB71-57115F8B81A8}"/>
              </a:ext>
            </a:extLst>
          </p:cNvPr>
          <p:cNvSpPr>
            <a:spLocks noGrp="1"/>
          </p:cNvSpPr>
          <p:nvPr>
            <p:ph type="body" sz="quarter" idx="14" hasCustomPrompt="1"/>
          </p:nvPr>
        </p:nvSpPr>
        <p:spPr>
          <a:xfrm>
            <a:off x="3312115" y="6557529"/>
            <a:ext cx="8436944" cy="169277"/>
          </a:xfrm>
          <a:prstGeom prst="rect">
            <a:avLst/>
          </a:prstGeom>
        </p:spPr>
        <p:txBody>
          <a:bodyPr wrap="square" lIns="0" tIns="0" rIns="0" bIns="0">
            <a:spAutoFit/>
          </a:bodyPr>
          <a:lstStyle>
            <a:lvl1pPr marL="0" indent="0" algn="r">
              <a:lnSpc>
                <a:spcPct val="100000"/>
              </a:lnSpc>
              <a:spcBef>
                <a:spcPts val="0"/>
              </a:spcBef>
              <a:buNone/>
              <a:defRPr sz="1100" b="0" i="0">
                <a:solidFill>
                  <a:schemeClr val="bg1"/>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Section / title here followed by date if required  |  00.00.00</a:t>
            </a:r>
          </a:p>
        </p:txBody>
      </p:sp>
      <p:sp>
        <p:nvSpPr>
          <p:cNvPr id="11" name="Text Placeholder 19">
            <a:extLst>
              <a:ext uri="{FF2B5EF4-FFF2-40B4-BE49-F238E27FC236}">
                <a16:creationId xmlns:a16="http://schemas.microsoft.com/office/drawing/2014/main" id="{924B75A4-6A22-D6B2-FB7D-58DE9E847FC6}"/>
              </a:ext>
            </a:extLst>
          </p:cNvPr>
          <p:cNvSpPr>
            <a:spLocks noGrp="1"/>
          </p:cNvSpPr>
          <p:nvPr>
            <p:ph type="body" sz="quarter" idx="10" hasCustomPrompt="1"/>
          </p:nvPr>
        </p:nvSpPr>
        <p:spPr>
          <a:xfrm>
            <a:off x="444983" y="440532"/>
            <a:ext cx="9395777" cy="615553"/>
          </a:xfrm>
          <a:prstGeom prst="rect">
            <a:avLst/>
          </a:prstGeom>
        </p:spPr>
        <p:txBody>
          <a:bodyPr wrap="square" lIns="0" tIns="0" rIns="0" bIns="0">
            <a:spAutoFit/>
          </a:bodyPr>
          <a:lstStyle>
            <a:lvl1pPr marL="0" indent="0">
              <a:lnSpc>
                <a:spcPct val="100000"/>
              </a:lnSpc>
              <a:spcBef>
                <a:spcPts val="0"/>
              </a:spcBef>
              <a:buNone/>
              <a:defRPr sz="4000" b="0" i="0">
                <a:latin typeface="Calibri" panose="020F0502020204030204" pitchFamily="34" charset="0"/>
                <a:ea typeface="Lato" panose="020F0502020204030203" pitchFamily="34" charset="0"/>
                <a:cs typeface="Calibri" panose="020F0502020204030204" pitchFamily="34" charset="0"/>
              </a:defRPr>
            </a:lvl1pPr>
          </a:lstStyle>
          <a:p>
            <a:pPr lvl="0"/>
            <a:r>
              <a:rPr lang="en-GB"/>
              <a:t>Headline 80pt/70pt/60pt/50pt/40pt, here</a:t>
            </a:r>
          </a:p>
        </p:txBody>
      </p:sp>
    </p:spTree>
    <p:extLst>
      <p:ext uri="{BB962C8B-B14F-4D97-AF65-F5344CB8AC3E}">
        <p14:creationId xmlns:p14="http://schemas.microsoft.com/office/powerpoint/2010/main" val="34869930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ody copy 2 col v1">
    <p:bg>
      <p:bgRef idx="1001">
        <a:schemeClr val="bg1"/>
      </p:bgRef>
    </p:bg>
    <p:spTree>
      <p:nvGrpSpPr>
        <p:cNvPr id="1" name=""/>
        <p:cNvGrpSpPr/>
        <p:nvPr/>
      </p:nvGrpSpPr>
      <p:grpSpPr>
        <a:xfrm>
          <a:off x="0" y="0"/>
          <a:ext cx="0" cy="0"/>
          <a:chOff x="0" y="0"/>
          <a:chExt cx="0" cy="0"/>
        </a:xfrm>
      </p:grpSpPr>
      <p:pic>
        <p:nvPicPr>
          <p:cNvPr id="2" name="Picture 1" descr="A colorful gradient on a white background&#10;&#10;Description automatically generated">
            <a:extLst>
              <a:ext uri="{FF2B5EF4-FFF2-40B4-BE49-F238E27FC236}">
                <a16:creationId xmlns:a16="http://schemas.microsoft.com/office/drawing/2014/main" id="{9AE87038-BA26-3E22-074B-48461B2A637F}"/>
              </a:ext>
            </a:extLst>
          </p:cNvPr>
          <p:cNvPicPr>
            <a:picLocks noChangeAspect="1"/>
          </p:cNvPicPr>
          <p:nvPr userDrawn="1"/>
        </p:nvPicPr>
        <p:blipFill rotWithShape="1">
          <a:blip r:embed="rId2"/>
          <a:srcRect t="93467"/>
          <a:stretch/>
        </p:blipFill>
        <p:spPr>
          <a:xfrm>
            <a:off x="0" y="6410212"/>
            <a:ext cx="12192794" cy="448011"/>
          </a:xfrm>
          <a:prstGeom prst="rect">
            <a:avLst/>
          </a:prstGeom>
        </p:spPr>
      </p:pic>
      <p:pic>
        <p:nvPicPr>
          <p:cNvPr id="8" name="Graphic 7">
            <a:extLst>
              <a:ext uri="{FF2B5EF4-FFF2-40B4-BE49-F238E27FC236}">
                <a16:creationId xmlns:a16="http://schemas.microsoft.com/office/drawing/2014/main" id="{69E868CE-ED6B-EAD2-E757-9D8BDDC1208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9666" y="6468734"/>
            <a:ext cx="821210" cy="333804"/>
          </a:xfrm>
          <a:prstGeom prst="rect">
            <a:avLst/>
          </a:prstGeom>
        </p:spPr>
      </p:pic>
      <p:sp>
        <p:nvSpPr>
          <p:cNvPr id="3" name="Text Placeholder 19">
            <a:extLst>
              <a:ext uri="{FF2B5EF4-FFF2-40B4-BE49-F238E27FC236}">
                <a16:creationId xmlns:a16="http://schemas.microsoft.com/office/drawing/2014/main" id="{441333A2-2D55-5136-1E8D-A4AD6EEC7932}"/>
              </a:ext>
            </a:extLst>
          </p:cNvPr>
          <p:cNvSpPr>
            <a:spLocks noGrp="1"/>
          </p:cNvSpPr>
          <p:nvPr>
            <p:ph type="body" sz="quarter" idx="12" hasCustomPrompt="1"/>
          </p:nvPr>
        </p:nvSpPr>
        <p:spPr>
          <a:xfrm>
            <a:off x="442941" y="1377156"/>
            <a:ext cx="11296592" cy="4590256"/>
          </a:xfrm>
          <a:prstGeom prst="rect">
            <a:avLst/>
          </a:prstGeom>
        </p:spPr>
        <p:txBody>
          <a:bodyPr wrap="square" lIns="0" tIns="0" rIns="0" bIns="0" numCol="2" spcCol="234000">
            <a:noAutofit/>
          </a:bodyPr>
          <a:lstStyle>
            <a:lvl1pPr marL="0" indent="0">
              <a:lnSpc>
                <a:spcPct val="100000"/>
              </a:lnSpc>
              <a:spcBef>
                <a:spcPts val="0"/>
              </a:spcBef>
              <a:buNone/>
              <a:defRPr sz="2000" b="0" i="0">
                <a:latin typeface="Calibri" panose="020F0502020204030204" pitchFamily="34" charset="0"/>
                <a:ea typeface="Lato" panose="020F0502020204030203" pitchFamily="34" charset="0"/>
                <a:cs typeface="Calibri" panose="020F0502020204030204" pitchFamily="34" charset="0"/>
              </a:defRPr>
            </a:lvl1pPr>
          </a:lstStyle>
          <a:p>
            <a:pPr marL="0" marR="0" lvl="0" indent="0" algn="l" defTabSz="914187"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Body copy, 40pt/35pt/30pt/25pt, two columns here</a:t>
            </a:r>
          </a:p>
        </p:txBody>
      </p:sp>
      <p:sp>
        <p:nvSpPr>
          <p:cNvPr id="7" name="Text Placeholder 19">
            <a:extLst>
              <a:ext uri="{FF2B5EF4-FFF2-40B4-BE49-F238E27FC236}">
                <a16:creationId xmlns:a16="http://schemas.microsoft.com/office/drawing/2014/main" id="{FB7EBF82-52B9-39C8-4832-7FFDCD8E8B1D}"/>
              </a:ext>
            </a:extLst>
          </p:cNvPr>
          <p:cNvSpPr>
            <a:spLocks noGrp="1"/>
          </p:cNvSpPr>
          <p:nvPr>
            <p:ph type="body" sz="quarter" idx="13" hasCustomPrompt="1"/>
          </p:nvPr>
        </p:nvSpPr>
        <p:spPr>
          <a:xfrm>
            <a:off x="10921123" y="447788"/>
            <a:ext cx="839844" cy="423193"/>
          </a:xfrm>
          <a:prstGeom prst="rect">
            <a:avLst/>
          </a:prstGeom>
        </p:spPr>
        <p:txBody>
          <a:bodyPr wrap="square" lIns="0" tIns="0" rIns="0" bIns="0">
            <a:spAutoFit/>
          </a:bodyPr>
          <a:lstStyle>
            <a:lvl1pPr marL="0" indent="0" algn="r">
              <a:lnSpc>
                <a:spcPct val="100000"/>
              </a:lnSpc>
              <a:spcBef>
                <a:spcPts val="0"/>
              </a:spcBef>
              <a:buNone/>
              <a:defRPr sz="2750" b="0" i="0">
                <a:solidFill>
                  <a:srgbClr val="000000"/>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XX</a:t>
            </a:r>
          </a:p>
        </p:txBody>
      </p:sp>
      <p:sp>
        <p:nvSpPr>
          <p:cNvPr id="9" name="Text Placeholder 19">
            <a:extLst>
              <a:ext uri="{FF2B5EF4-FFF2-40B4-BE49-F238E27FC236}">
                <a16:creationId xmlns:a16="http://schemas.microsoft.com/office/drawing/2014/main" id="{4AABCB65-E0F4-D40E-AA7A-BDD81454BFC3}"/>
              </a:ext>
            </a:extLst>
          </p:cNvPr>
          <p:cNvSpPr>
            <a:spLocks noGrp="1"/>
          </p:cNvSpPr>
          <p:nvPr>
            <p:ph type="body" sz="quarter" idx="14" hasCustomPrompt="1"/>
          </p:nvPr>
        </p:nvSpPr>
        <p:spPr>
          <a:xfrm>
            <a:off x="3312115" y="6557529"/>
            <a:ext cx="8436944" cy="169277"/>
          </a:xfrm>
          <a:prstGeom prst="rect">
            <a:avLst/>
          </a:prstGeom>
        </p:spPr>
        <p:txBody>
          <a:bodyPr wrap="square" lIns="0" tIns="0" rIns="0" bIns="0">
            <a:spAutoFit/>
          </a:bodyPr>
          <a:lstStyle>
            <a:lvl1pPr marL="0" indent="0" algn="r">
              <a:lnSpc>
                <a:spcPct val="100000"/>
              </a:lnSpc>
              <a:spcBef>
                <a:spcPts val="0"/>
              </a:spcBef>
              <a:buNone/>
              <a:defRPr sz="1100" b="0" i="0">
                <a:solidFill>
                  <a:schemeClr val="bg1"/>
                </a:solidFill>
                <a:latin typeface="Calibri" panose="020F0502020204030204" pitchFamily="34" charset="0"/>
                <a:ea typeface="Lato" panose="020F0502020204030203" pitchFamily="34" charset="0"/>
                <a:cs typeface="Calibri" panose="020F0502020204030204" pitchFamily="34" charset="0"/>
              </a:defRPr>
            </a:lvl1pPr>
          </a:lstStyle>
          <a:p>
            <a:pPr lvl="0"/>
            <a:r>
              <a:rPr lang="en-GB"/>
              <a:t>Section / title here followed by date if required  |  00.00.00</a:t>
            </a:r>
          </a:p>
        </p:txBody>
      </p:sp>
      <p:sp>
        <p:nvSpPr>
          <p:cNvPr id="11" name="Text Placeholder 19">
            <a:extLst>
              <a:ext uri="{FF2B5EF4-FFF2-40B4-BE49-F238E27FC236}">
                <a16:creationId xmlns:a16="http://schemas.microsoft.com/office/drawing/2014/main" id="{0EA80B8D-980B-5F4C-D1FD-546B5BE07C39}"/>
              </a:ext>
            </a:extLst>
          </p:cNvPr>
          <p:cNvSpPr>
            <a:spLocks noGrp="1"/>
          </p:cNvSpPr>
          <p:nvPr>
            <p:ph type="body" sz="quarter" idx="10" hasCustomPrompt="1"/>
          </p:nvPr>
        </p:nvSpPr>
        <p:spPr>
          <a:xfrm>
            <a:off x="444983" y="440532"/>
            <a:ext cx="9395777" cy="615553"/>
          </a:xfrm>
          <a:prstGeom prst="rect">
            <a:avLst/>
          </a:prstGeom>
        </p:spPr>
        <p:txBody>
          <a:bodyPr wrap="square" lIns="0" tIns="0" rIns="0" bIns="0">
            <a:spAutoFit/>
          </a:bodyPr>
          <a:lstStyle>
            <a:lvl1pPr marL="0" indent="0">
              <a:lnSpc>
                <a:spcPct val="100000"/>
              </a:lnSpc>
              <a:spcBef>
                <a:spcPts val="0"/>
              </a:spcBef>
              <a:buNone/>
              <a:defRPr sz="4000" b="0" i="0">
                <a:latin typeface="Calibri" panose="020F0502020204030204" pitchFamily="34" charset="0"/>
                <a:ea typeface="Lato" panose="020F0502020204030203" pitchFamily="34" charset="0"/>
                <a:cs typeface="Calibri" panose="020F0502020204030204" pitchFamily="34" charset="0"/>
              </a:defRPr>
            </a:lvl1pPr>
          </a:lstStyle>
          <a:p>
            <a:pPr lvl="0"/>
            <a:r>
              <a:rPr lang="en-GB"/>
              <a:t>Headline 80pt/70pt/60pt/50pt/40pt, here</a:t>
            </a:r>
          </a:p>
        </p:txBody>
      </p:sp>
    </p:spTree>
    <p:extLst>
      <p:ext uri="{BB962C8B-B14F-4D97-AF65-F5344CB8AC3E}">
        <p14:creationId xmlns:p14="http://schemas.microsoft.com/office/powerpoint/2010/main" val="26941803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9_Cover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B572D8A-BDBA-FCCA-AB4F-406A93F1B43E}"/>
              </a:ext>
            </a:extLst>
          </p:cNvPr>
          <p:cNvPicPr>
            <a:picLocks noChangeAspect="1"/>
          </p:cNvPicPr>
          <p:nvPr userDrawn="1"/>
        </p:nvPicPr>
        <p:blipFill>
          <a:blip r:embed="rId2"/>
          <a:stretch>
            <a:fillRect/>
          </a:stretch>
        </p:blipFill>
        <p:spPr>
          <a:xfrm>
            <a:off x="940" y="0"/>
            <a:ext cx="12191060" cy="6858528"/>
          </a:xfrm>
          <a:prstGeom prst="rect">
            <a:avLst/>
          </a:prstGeom>
        </p:spPr>
      </p:pic>
      <p:pic>
        <p:nvPicPr>
          <p:cNvPr id="2" name="Graphic 1">
            <a:extLst>
              <a:ext uri="{FF2B5EF4-FFF2-40B4-BE49-F238E27FC236}">
                <a16:creationId xmlns:a16="http://schemas.microsoft.com/office/drawing/2014/main" id="{B3E0B184-2A99-A3A8-8CD7-7DCB4D7239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4965" y="4953333"/>
            <a:ext cx="3480000" cy="1456969"/>
          </a:xfrm>
          <a:prstGeom prst="rect">
            <a:avLst/>
          </a:prstGeom>
        </p:spPr>
      </p:pic>
      <p:sp>
        <p:nvSpPr>
          <p:cNvPr id="25" name="Text Placeholder 10">
            <a:extLst>
              <a:ext uri="{FF2B5EF4-FFF2-40B4-BE49-F238E27FC236}">
                <a16:creationId xmlns:a16="http://schemas.microsoft.com/office/drawing/2014/main" id="{40BAC634-2880-F86A-1B58-60569F41E1C0}"/>
              </a:ext>
            </a:extLst>
          </p:cNvPr>
          <p:cNvSpPr>
            <a:spLocks noGrp="1"/>
          </p:cNvSpPr>
          <p:nvPr>
            <p:ph type="body" sz="quarter" idx="10" hasCustomPrompt="1"/>
          </p:nvPr>
        </p:nvSpPr>
        <p:spPr>
          <a:xfrm>
            <a:off x="6215593" y="444783"/>
            <a:ext cx="4896907" cy="4349086"/>
          </a:xfrm>
          <a:prstGeom prst="rect">
            <a:avLst/>
          </a:prstGeom>
        </p:spPr>
        <p:txBody>
          <a:bodyPr lIns="0" tIns="0" rIns="0" bIns="0"/>
          <a:lstStyle>
            <a:lvl1pPr marL="0" indent="0">
              <a:lnSpc>
                <a:spcPct val="80000"/>
              </a:lnSpc>
              <a:spcBef>
                <a:spcPts val="0"/>
              </a:spcBef>
              <a:buFont typeface="Arial" panose="020B0604020202020204" pitchFamily="34" charset="0"/>
              <a:buNone/>
              <a:defRPr sz="6934" b="1" spc="0" baseline="0">
                <a:solidFill>
                  <a:schemeClr val="bg1"/>
                </a:solidFill>
                <a:latin typeface="+mn-lt"/>
                <a:cs typeface="Calibri" panose="020F0502020204030204" pitchFamily="34" charset="0"/>
              </a:defRPr>
            </a:lvl1pPr>
          </a:lstStyle>
          <a:p>
            <a:pPr lvl="0"/>
            <a:r>
              <a:rPr lang="en-GB"/>
              <a:t>Presentation title in this space please</a:t>
            </a:r>
          </a:p>
        </p:txBody>
      </p:sp>
      <p:sp>
        <p:nvSpPr>
          <p:cNvPr id="26" name="Text Placeholder 10">
            <a:extLst>
              <a:ext uri="{FF2B5EF4-FFF2-40B4-BE49-F238E27FC236}">
                <a16:creationId xmlns:a16="http://schemas.microsoft.com/office/drawing/2014/main" id="{EB0A6EB7-F9D4-0B1A-A5C3-DF34885DD8AA}"/>
              </a:ext>
            </a:extLst>
          </p:cNvPr>
          <p:cNvSpPr>
            <a:spLocks noGrp="1"/>
          </p:cNvSpPr>
          <p:nvPr>
            <p:ph type="body" sz="quarter" idx="11" hasCustomPrompt="1"/>
          </p:nvPr>
        </p:nvSpPr>
        <p:spPr>
          <a:xfrm>
            <a:off x="6215592" y="5130310"/>
            <a:ext cx="4896908" cy="704231"/>
          </a:xfrm>
          <a:prstGeom prst="rect">
            <a:avLst/>
          </a:prstGeom>
        </p:spPr>
        <p:txBody>
          <a:bodyPr lIns="0" tIns="0" rIns="0" bIns="0" anchor="t"/>
          <a:lstStyle>
            <a:lvl1pPr marL="0" indent="0">
              <a:lnSpc>
                <a:spcPct val="85000"/>
              </a:lnSpc>
              <a:spcBef>
                <a:spcPts val="0"/>
              </a:spcBef>
              <a:buFont typeface="Arial" panose="020B0604020202020204" pitchFamily="34" charset="0"/>
              <a:buNone/>
              <a:defRPr sz="2533" b="0" i="0" baseline="0">
                <a:solidFill>
                  <a:schemeClr val="bg1"/>
                </a:solidFill>
                <a:latin typeface="Calibri" panose="020F0502020204030204" pitchFamily="34" charset="0"/>
                <a:cs typeface="Calibri" panose="020F0502020204030204" pitchFamily="34" charset="0"/>
              </a:defRPr>
            </a:lvl1pPr>
          </a:lstStyle>
          <a:p>
            <a:pPr lvl="0"/>
            <a:r>
              <a:rPr lang="en-GB"/>
              <a:t>Forename Surname</a:t>
            </a:r>
            <a:br>
              <a:rPr lang="en-GB"/>
            </a:br>
            <a:r>
              <a:rPr lang="en-GB"/>
              <a:t>Product Department Name</a:t>
            </a:r>
          </a:p>
        </p:txBody>
      </p:sp>
      <p:sp>
        <p:nvSpPr>
          <p:cNvPr id="27" name="Text Placeholder 10">
            <a:extLst>
              <a:ext uri="{FF2B5EF4-FFF2-40B4-BE49-F238E27FC236}">
                <a16:creationId xmlns:a16="http://schemas.microsoft.com/office/drawing/2014/main" id="{8B121B04-95E2-8FF5-27A8-2DD72DCA04F2}"/>
              </a:ext>
            </a:extLst>
          </p:cNvPr>
          <p:cNvSpPr>
            <a:spLocks noGrp="1"/>
          </p:cNvSpPr>
          <p:nvPr>
            <p:ph type="body" sz="quarter" idx="12" hasCustomPrompt="1"/>
          </p:nvPr>
        </p:nvSpPr>
        <p:spPr>
          <a:xfrm>
            <a:off x="6215592" y="5894628"/>
            <a:ext cx="4896908" cy="362702"/>
          </a:xfrm>
          <a:prstGeom prst="rect">
            <a:avLst/>
          </a:prstGeom>
        </p:spPr>
        <p:txBody>
          <a:bodyPr lIns="0" tIns="0" rIns="0" bIns="0" anchor="b"/>
          <a:lstStyle>
            <a:lvl1pPr marL="0" indent="0">
              <a:lnSpc>
                <a:spcPct val="85000"/>
              </a:lnSpc>
              <a:spcBef>
                <a:spcPts val="0"/>
              </a:spcBef>
              <a:buFont typeface="Arial" panose="020B0604020202020204" pitchFamily="34" charset="0"/>
              <a:buNone/>
              <a:defRPr sz="2533" b="0" i="0" baseline="0">
                <a:solidFill>
                  <a:schemeClr val="bg1"/>
                </a:solidFill>
                <a:latin typeface="Calibri" panose="020F0502020204030204" pitchFamily="34" charset="0"/>
                <a:cs typeface="Calibri" panose="020F0502020204030204" pitchFamily="34" charset="0"/>
              </a:defRPr>
            </a:lvl1pPr>
          </a:lstStyle>
          <a:p>
            <a:pPr lvl="0"/>
            <a:r>
              <a:rPr lang="en-GB"/>
              <a:t>00 Month 2022</a:t>
            </a:r>
          </a:p>
        </p:txBody>
      </p:sp>
    </p:spTree>
    <p:extLst>
      <p:ext uri="{BB962C8B-B14F-4D97-AF65-F5344CB8AC3E}">
        <p14:creationId xmlns:p14="http://schemas.microsoft.com/office/powerpoint/2010/main" val="366574110"/>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8B572D8A-BDBA-FCCA-AB4F-406A93F1B43E}"/>
              </a:ext>
            </a:extLst>
          </p:cNvPr>
          <p:cNvPicPr>
            <a:picLocks noChangeAspect="1"/>
          </p:cNvPicPr>
          <p:nvPr userDrawn="1"/>
        </p:nvPicPr>
        <p:blipFill>
          <a:blip r:embed="rId2"/>
          <a:stretch>
            <a:fillRect/>
          </a:stretch>
        </p:blipFill>
        <p:spPr>
          <a:xfrm>
            <a:off x="940" y="0"/>
            <a:ext cx="12191060" cy="6858528"/>
          </a:xfrm>
          <a:prstGeom prst="rect">
            <a:avLst/>
          </a:prstGeom>
        </p:spPr>
      </p:pic>
      <p:pic>
        <p:nvPicPr>
          <p:cNvPr id="6" name="Graphic 5">
            <a:extLst>
              <a:ext uri="{FF2B5EF4-FFF2-40B4-BE49-F238E27FC236}">
                <a16:creationId xmlns:a16="http://schemas.microsoft.com/office/drawing/2014/main" id="{545619E4-73B0-1AC7-698C-7A5C8A3E26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34965" y="4953333"/>
            <a:ext cx="3480000" cy="1456969"/>
          </a:xfrm>
          <a:prstGeom prst="rect">
            <a:avLst/>
          </a:prstGeom>
        </p:spPr>
      </p:pic>
      <p:sp>
        <p:nvSpPr>
          <p:cNvPr id="26" name="Text Placeholder 10">
            <a:extLst>
              <a:ext uri="{FF2B5EF4-FFF2-40B4-BE49-F238E27FC236}">
                <a16:creationId xmlns:a16="http://schemas.microsoft.com/office/drawing/2014/main" id="{9A1267F8-46B8-3152-8F4B-E1E6354453A6}"/>
              </a:ext>
            </a:extLst>
          </p:cNvPr>
          <p:cNvSpPr>
            <a:spLocks noGrp="1"/>
          </p:cNvSpPr>
          <p:nvPr>
            <p:ph type="body" sz="quarter" idx="10" hasCustomPrompt="1"/>
          </p:nvPr>
        </p:nvSpPr>
        <p:spPr>
          <a:xfrm>
            <a:off x="6215593" y="2008245"/>
            <a:ext cx="4896907" cy="4349086"/>
          </a:xfrm>
          <a:prstGeom prst="rect">
            <a:avLst/>
          </a:prstGeom>
        </p:spPr>
        <p:txBody>
          <a:bodyPr lIns="0" tIns="0" rIns="0" bIns="0"/>
          <a:lstStyle>
            <a:lvl1pPr marL="0" indent="0">
              <a:lnSpc>
                <a:spcPct val="80000"/>
              </a:lnSpc>
              <a:spcBef>
                <a:spcPts val="0"/>
              </a:spcBef>
              <a:buFont typeface="Arial" panose="020B0604020202020204" pitchFamily="34" charset="0"/>
              <a:buNone/>
              <a:defRPr sz="6400" b="1" spc="0" baseline="0">
                <a:solidFill>
                  <a:schemeClr val="bg1"/>
                </a:solidFill>
                <a:latin typeface="+mn-lt"/>
                <a:cs typeface="Calibri" panose="020F0502020204030204" pitchFamily="34" charset="0"/>
              </a:defRPr>
            </a:lvl1pPr>
          </a:lstStyle>
          <a:p>
            <a:pPr lvl="0"/>
            <a:r>
              <a:rPr lang="en-GB"/>
              <a:t>Presentation title in this space here. Especially for a longer title.</a:t>
            </a:r>
          </a:p>
        </p:txBody>
      </p:sp>
      <p:sp>
        <p:nvSpPr>
          <p:cNvPr id="27" name="Text Placeholder 10">
            <a:extLst>
              <a:ext uri="{FF2B5EF4-FFF2-40B4-BE49-F238E27FC236}">
                <a16:creationId xmlns:a16="http://schemas.microsoft.com/office/drawing/2014/main" id="{BA5B66A2-EB8A-6CF5-598E-E4F4C21A2E28}"/>
              </a:ext>
            </a:extLst>
          </p:cNvPr>
          <p:cNvSpPr>
            <a:spLocks noGrp="1"/>
          </p:cNvSpPr>
          <p:nvPr>
            <p:ph type="body" sz="quarter" idx="11" hasCustomPrompt="1"/>
          </p:nvPr>
        </p:nvSpPr>
        <p:spPr>
          <a:xfrm>
            <a:off x="6215592" y="428692"/>
            <a:ext cx="4896908" cy="704231"/>
          </a:xfrm>
          <a:prstGeom prst="rect">
            <a:avLst/>
          </a:prstGeom>
        </p:spPr>
        <p:txBody>
          <a:bodyPr lIns="0" tIns="0" rIns="0" bIns="0" anchor="t"/>
          <a:lstStyle>
            <a:lvl1pPr marL="0" indent="0">
              <a:lnSpc>
                <a:spcPct val="85000"/>
              </a:lnSpc>
              <a:spcBef>
                <a:spcPts val="0"/>
              </a:spcBef>
              <a:buFont typeface="Arial" panose="020B0604020202020204" pitchFamily="34" charset="0"/>
              <a:buNone/>
              <a:defRPr sz="2533" b="0" i="0" baseline="0">
                <a:solidFill>
                  <a:schemeClr val="bg1"/>
                </a:solidFill>
                <a:latin typeface="Calibri" panose="020F0502020204030204" pitchFamily="34" charset="0"/>
                <a:cs typeface="Calibri" panose="020F0502020204030204" pitchFamily="34" charset="0"/>
              </a:defRPr>
            </a:lvl1pPr>
          </a:lstStyle>
          <a:p>
            <a:pPr lvl="0"/>
            <a:r>
              <a:rPr lang="en-GB"/>
              <a:t>Forename Surname</a:t>
            </a:r>
            <a:br>
              <a:rPr lang="en-GB"/>
            </a:br>
            <a:r>
              <a:rPr lang="en-GB"/>
              <a:t>Product Department Name</a:t>
            </a:r>
          </a:p>
        </p:txBody>
      </p:sp>
      <p:sp>
        <p:nvSpPr>
          <p:cNvPr id="28" name="Text Placeholder 10">
            <a:extLst>
              <a:ext uri="{FF2B5EF4-FFF2-40B4-BE49-F238E27FC236}">
                <a16:creationId xmlns:a16="http://schemas.microsoft.com/office/drawing/2014/main" id="{EFB80FE9-B74B-7CBC-3506-79B4F3F01E9A}"/>
              </a:ext>
            </a:extLst>
          </p:cNvPr>
          <p:cNvSpPr>
            <a:spLocks noGrp="1"/>
          </p:cNvSpPr>
          <p:nvPr>
            <p:ph type="body" sz="quarter" idx="12" hasCustomPrompt="1"/>
          </p:nvPr>
        </p:nvSpPr>
        <p:spPr>
          <a:xfrm>
            <a:off x="6215592" y="1193009"/>
            <a:ext cx="4896908" cy="362702"/>
          </a:xfrm>
          <a:prstGeom prst="rect">
            <a:avLst/>
          </a:prstGeom>
        </p:spPr>
        <p:txBody>
          <a:bodyPr lIns="0" tIns="0" rIns="0" bIns="0" anchor="b"/>
          <a:lstStyle>
            <a:lvl1pPr marL="0" indent="0">
              <a:lnSpc>
                <a:spcPct val="85000"/>
              </a:lnSpc>
              <a:spcBef>
                <a:spcPts val="0"/>
              </a:spcBef>
              <a:buFont typeface="Arial" panose="020B0604020202020204" pitchFamily="34" charset="0"/>
              <a:buNone/>
              <a:defRPr sz="2533" b="0" i="0" baseline="0">
                <a:solidFill>
                  <a:schemeClr val="bg1"/>
                </a:solidFill>
                <a:latin typeface="Calibri" panose="020F0502020204030204" pitchFamily="34" charset="0"/>
                <a:cs typeface="Calibri" panose="020F0502020204030204" pitchFamily="34" charset="0"/>
              </a:defRPr>
            </a:lvl1pPr>
          </a:lstStyle>
          <a:p>
            <a:pPr lvl="0"/>
            <a:r>
              <a:rPr lang="en-GB"/>
              <a:t>00 Month 2022</a:t>
            </a:r>
          </a:p>
        </p:txBody>
      </p:sp>
    </p:spTree>
    <p:extLst>
      <p:ext uri="{BB962C8B-B14F-4D97-AF65-F5344CB8AC3E}">
        <p14:creationId xmlns:p14="http://schemas.microsoft.com/office/powerpoint/2010/main" val="3560362954"/>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3_Section Slide">
    <p:bg>
      <p:bgPr>
        <a:solidFill>
          <a:schemeClr val="bg1">
            <a:alpha val="0"/>
          </a:schemeClr>
        </a:solidFill>
        <a:effectLst/>
      </p:bgPr>
    </p:bg>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BE4FF73A-0938-214A-C5EF-CBAE4F678F30}"/>
              </a:ext>
            </a:extLst>
          </p:cNvPr>
          <p:cNvPicPr>
            <a:picLocks noChangeAspect="1"/>
          </p:cNvPicPr>
          <p:nvPr userDrawn="1"/>
        </p:nvPicPr>
        <p:blipFill>
          <a:blip r:embed="rId2"/>
          <a:stretch>
            <a:fillRect/>
          </a:stretch>
        </p:blipFill>
        <p:spPr>
          <a:xfrm>
            <a:off x="0" y="0"/>
            <a:ext cx="12192000" cy="6858528"/>
          </a:xfrm>
          <a:prstGeom prst="rect">
            <a:avLst/>
          </a:prstGeom>
          <a:ln>
            <a:noFill/>
          </a:ln>
        </p:spPr>
      </p:pic>
      <p:sp>
        <p:nvSpPr>
          <p:cNvPr id="10" name="Text Placeholder 10">
            <a:extLst>
              <a:ext uri="{FF2B5EF4-FFF2-40B4-BE49-F238E27FC236}">
                <a16:creationId xmlns:a16="http://schemas.microsoft.com/office/drawing/2014/main" id="{69937EE9-8B80-0EF5-E373-4AB9F6D33E3C}"/>
              </a:ext>
            </a:extLst>
          </p:cNvPr>
          <p:cNvSpPr>
            <a:spLocks noGrp="1"/>
          </p:cNvSpPr>
          <p:nvPr>
            <p:ph type="body" sz="quarter" idx="10" hasCustomPrompt="1"/>
          </p:nvPr>
        </p:nvSpPr>
        <p:spPr>
          <a:xfrm>
            <a:off x="1079501" y="2178952"/>
            <a:ext cx="10032999" cy="2500095"/>
          </a:xfrm>
          <a:prstGeom prst="rect">
            <a:avLst/>
          </a:prstGeom>
        </p:spPr>
        <p:txBody>
          <a:bodyPr lIns="0" tIns="0" rIns="0" bIns="0" anchor="ctr"/>
          <a:lstStyle>
            <a:lvl1pPr marL="0" indent="0">
              <a:lnSpc>
                <a:spcPct val="80000"/>
              </a:lnSpc>
              <a:spcBef>
                <a:spcPts val="0"/>
              </a:spcBef>
              <a:buFont typeface="Arial" panose="020B0604020202020204" pitchFamily="34" charset="0"/>
              <a:buNone/>
              <a:defRPr sz="5334" b="1" spc="0" baseline="0">
                <a:solidFill>
                  <a:schemeClr val="bg1"/>
                </a:solidFill>
                <a:latin typeface="+mn-lt"/>
                <a:cs typeface="Calibri" panose="020F0502020204030204" pitchFamily="34" charset="0"/>
              </a:defRPr>
            </a:lvl1pPr>
          </a:lstStyle>
          <a:p>
            <a:pPr lvl="0"/>
            <a:r>
              <a:rPr lang="en-GB"/>
              <a:t>Section page title here</a:t>
            </a:r>
          </a:p>
        </p:txBody>
      </p:sp>
      <p:pic>
        <p:nvPicPr>
          <p:cNvPr id="17" name="Graphic 16">
            <a:extLst>
              <a:ext uri="{FF2B5EF4-FFF2-40B4-BE49-F238E27FC236}">
                <a16:creationId xmlns:a16="http://schemas.microsoft.com/office/drawing/2014/main" id="{64268B9A-7872-D5AE-5E30-289EE0BE6A3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618315" y="5728323"/>
            <a:ext cx="1502400" cy="629008"/>
          </a:xfrm>
          <a:prstGeom prst="rect">
            <a:avLst/>
          </a:prstGeom>
        </p:spPr>
      </p:pic>
    </p:spTree>
    <p:extLst>
      <p:ext uri="{BB962C8B-B14F-4D97-AF65-F5344CB8AC3E}">
        <p14:creationId xmlns:p14="http://schemas.microsoft.com/office/powerpoint/2010/main" val="2794158405"/>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717CD-A06A-E162-155B-AA2944CAE3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5830E1-59F1-E8BB-4887-29B47CE67F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07942E-E160-6995-D141-71BB25F93775}"/>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5" name="Footer Placeholder 4">
            <a:extLst>
              <a:ext uri="{FF2B5EF4-FFF2-40B4-BE49-F238E27FC236}">
                <a16:creationId xmlns:a16="http://schemas.microsoft.com/office/drawing/2014/main" id="{90033E68-7286-8655-61E1-1499117C5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9A5D6F-06D6-5F38-0B56-9AB2CF6511D7}"/>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3059237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Slide_1col">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B5D18F65-A722-9321-43F8-D2A75EC7B2AF}"/>
              </a:ext>
            </a:extLst>
          </p:cNvPr>
          <p:cNvPicPr>
            <a:picLocks noChangeAspect="1"/>
          </p:cNvPicPr>
          <p:nvPr userDrawn="1"/>
        </p:nvPicPr>
        <p:blipFill rotWithShape="1">
          <a:blip r:embed="rId2"/>
          <a:srcRect t="92693"/>
          <a:stretch/>
        </p:blipFill>
        <p:spPr>
          <a:xfrm>
            <a:off x="940" y="6357330"/>
            <a:ext cx="12191060" cy="501197"/>
          </a:xfrm>
          <a:prstGeom prst="rect">
            <a:avLst/>
          </a:prstGeom>
        </p:spPr>
      </p:pic>
      <p:pic>
        <p:nvPicPr>
          <p:cNvPr id="14" name="Picture 13">
            <a:extLst>
              <a:ext uri="{FF2B5EF4-FFF2-40B4-BE49-F238E27FC236}">
                <a16:creationId xmlns:a16="http://schemas.microsoft.com/office/drawing/2014/main" id="{87B87D7B-7B38-E6DF-FD38-FA11600936C2}"/>
              </a:ext>
            </a:extLst>
          </p:cNvPr>
          <p:cNvPicPr>
            <a:picLocks noChangeAspect="1"/>
          </p:cNvPicPr>
          <p:nvPr userDrawn="1"/>
        </p:nvPicPr>
        <p:blipFill>
          <a:blip r:embed="rId3"/>
          <a:stretch>
            <a:fillRect/>
          </a:stretch>
        </p:blipFill>
        <p:spPr>
          <a:xfrm>
            <a:off x="383117" y="6469079"/>
            <a:ext cx="673100" cy="273105"/>
          </a:xfrm>
          <a:prstGeom prst="rect">
            <a:avLst/>
          </a:prstGeom>
        </p:spPr>
      </p:pic>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3" y="1267289"/>
            <a:ext cx="11415071"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Tree>
    <p:extLst>
      <p:ext uri="{BB962C8B-B14F-4D97-AF65-F5344CB8AC3E}">
        <p14:creationId xmlns:p14="http://schemas.microsoft.com/office/powerpoint/2010/main" val="2669030469"/>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Slide_2col">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B5D18F65-A722-9321-43F8-D2A75EC7B2AF}"/>
              </a:ext>
            </a:extLst>
          </p:cNvPr>
          <p:cNvPicPr>
            <a:picLocks noChangeAspect="1"/>
          </p:cNvPicPr>
          <p:nvPr userDrawn="1"/>
        </p:nvPicPr>
        <p:blipFill rotWithShape="1">
          <a:blip r:embed="rId2"/>
          <a:srcRect t="92693"/>
          <a:stretch/>
        </p:blipFill>
        <p:spPr>
          <a:xfrm>
            <a:off x="940" y="6357330"/>
            <a:ext cx="12191060" cy="501197"/>
          </a:xfrm>
          <a:prstGeom prst="rect">
            <a:avLst/>
          </a:prstGeom>
        </p:spPr>
      </p:pic>
      <p:pic>
        <p:nvPicPr>
          <p:cNvPr id="14" name="Picture 13">
            <a:extLst>
              <a:ext uri="{FF2B5EF4-FFF2-40B4-BE49-F238E27FC236}">
                <a16:creationId xmlns:a16="http://schemas.microsoft.com/office/drawing/2014/main" id="{87B87D7B-7B38-E6DF-FD38-FA11600936C2}"/>
              </a:ext>
            </a:extLst>
          </p:cNvPr>
          <p:cNvPicPr>
            <a:picLocks noChangeAspect="1"/>
          </p:cNvPicPr>
          <p:nvPr userDrawn="1"/>
        </p:nvPicPr>
        <p:blipFill>
          <a:blip r:embed="rId3"/>
          <a:stretch>
            <a:fillRect/>
          </a:stretch>
        </p:blipFill>
        <p:spPr>
          <a:xfrm>
            <a:off x="383117" y="6469079"/>
            <a:ext cx="673100" cy="273105"/>
          </a:xfrm>
          <a:prstGeom prst="rect">
            <a:avLst/>
          </a:prstGeom>
        </p:spPr>
      </p:pic>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2" y="1267289"/>
            <a:ext cx="558683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4" name="Text Placeholder 22">
            <a:extLst>
              <a:ext uri="{FF2B5EF4-FFF2-40B4-BE49-F238E27FC236}">
                <a16:creationId xmlns:a16="http://schemas.microsoft.com/office/drawing/2014/main" id="{CB960C57-AE45-D3BA-3BBC-9BB5B2FB2EC6}"/>
              </a:ext>
            </a:extLst>
          </p:cNvPr>
          <p:cNvSpPr>
            <a:spLocks noGrp="1"/>
          </p:cNvSpPr>
          <p:nvPr>
            <p:ph type="body" sz="quarter" idx="12"/>
          </p:nvPr>
        </p:nvSpPr>
        <p:spPr>
          <a:xfrm>
            <a:off x="6216543" y="1267289"/>
            <a:ext cx="558683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Tree>
    <p:extLst>
      <p:ext uri="{BB962C8B-B14F-4D97-AF65-F5344CB8AC3E}">
        <p14:creationId xmlns:p14="http://schemas.microsoft.com/office/powerpoint/2010/main" val="1930956540"/>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Slide_3col">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B5D18F65-A722-9321-43F8-D2A75EC7B2AF}"/>
              </a:ext>
            </a:extLst>
          </p:cNvPr>
          <p:cNvPicPr>
            <a:picLocks noChangeAspect="1"/>
          </p:cNvPicPr>
          <p:nvPr userDrawn="1"/>
        </p:nvPicPr>
        <p:blipFill rotWithShape="1">
          <a:blip r:embed="rId2"/>
          <a:srcRect t="92693"/>
          <a:stretch/>
        </p:blipFill>
        <p:spPr>
          <a:xfrm>
            <a:off x="940" y="6357330"/>
            <a:ext cx="12191060" cy="501197"/>
          </a:xfrm>
          <a:prstGeom prst="rect">
            <a:avLst/>
          </a:prstGeom>
        </p:spPr>
      </p:pic>
      <p:pic>
        <p:nvPicPr>
          <p:cNvPr id="14" name="Picture 13">
            <a:extLst>
              <a:ext uri="{FF2B5EF4-FFF2-40B4-BE49-F238E27FC236}">
                <a16:creationId xmlns:a16="http://schemas.microsoft.com/office/drawing/2014/main" id="{87B87D7B-7B38-E6DF-FD38-FA11600936C2}"/>
              </a:ext>
            </a:extLst>
          </p:cNvPr>
          <p:cNvPicPr>
            <a:picLocks noChangeAspect="1"/>
          </p:cNvPicPr>
          <p:nvPr userDrawn="1"/>
        </p:nvPicPr>
        <p:blipFill>
          <a:blip r:embed="rId3"/>
          <a:stretch>
            <a:fillRect/>
          </a:stretch>
        </p:blipFill>
        <p:spPr>
          <a:xfrm>
            <a:off x="383117" y="6469079"/>
            <a:ext cx="673100" cy="273105"/>
          </a:xfrm>
          <a:prstGeom prst="rect">
            <a:avLst/>
          </a:prstGeom>
        </p:spPr>
      </p:pic>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2"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2" name="Text Placeholder 22">
            <a:extLst>
              <a:ext uri="{FF2B5EF4-FFF2-40B4-BE49-F238E27FC236}">
                <a16:creationId xmlns:a16="http://schemas.microsoft.com/office/drawing/2014/main" id="{72966450-387E-AB3C-0FC2-8DFA48D5CEBC}"/>
              </a:ext>
            </a:extLst>
          </p:cNvPr>
          <p:cNvSpPr>
            <a:spLocks noGrp="1"/>
          </p:cNvSpPr>
          <p:nvPr>
            <p:ph type="body" sz="quarter" idx="12"/>
          </p:nvPr>
        </p:nvSpPr>
        <p:spPr>
          <a:xfrm>
            <a:off x="8159750"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3" name="Text Placeholder 22">
            <a:extLst>
              <a:ext uri="{FF2B5EF4-FFF2-40B4-BE49-F238E27FC236}">
                <a16:creationId xmlns:a16="http://schemas.microsoft.com/office/drawing/2014/main" id="{BD069D66-906F-A7AF-3FDD-A257F802DD76}"/>
              </a:ext>
            </a:extLst>
          </p:cNvPr>
          <p:cNvSpPr>
            <a:spLocks noGrp="1"/>
          </p:cNvSpPr>
          <p:nvPr>
            <p:ph type="body" sz="quarter" idx="13"/>
          </p:nvPr>
        </p:nvSpPr>
        <p:spPr>
          <a:xfrm>
            <a:off x="4282129"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Tree>
    <p:extLst>
      <p:ext uri="{BB962C8B-B14F-4D97-AF65-F5344CB8AC3E}">
        <p14:creationId xmlns:p14="http://schemas.microsoft.com/office/powerpoint/2010/main" val="3865606414"/>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9" pos="7484">
          <p15:clr>
            <a:srgbClr val="FBAE40"/>
          </p15:clr>
        </p15:guide>
        <p15:guide id="40" pos="4036">
          <p15:clr>
            <a:srgbClr val="FBAE40"/>
          </p15:clr>
        </p15:guide>
        <p15:guide id="41" pos="3810">
          <p15:clr>
            <a:srgbClr val="FBAE40"/>
          </p15:clr>
        </p15:guide>
        <p15:guide id="42" pos="771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5_Title Slide_4col">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B5D18F65-A722-9321-43F8-D2A75EC7B2AF}"/>
              </a:ext>
            </a:extLst>
          </p:cNvPr>
          <p:cNvPicPr>
            <a:picLocks noChangeAspect="1"/>
          </p:cNvPicPr>
          <p:nvPr userDrawn="1"/>
        </p:nvPicPr>
        <p:blipFill rotWithShape="1">
          <a:blip r:embed="rId2"/>
          <a:srcRect t="92693"/>
          <a:stretch/>
        </p:blipFill>
        <p:spPr>
          <a:xfrm>
            <a:off x="940" y="6357330"/>
            <a:ext cx="12191060" cy="501197"/>
          </a:xfrm>
          <a:prstGeom prst="rect">
            <a:avLst/>
          </a:prstGeom>
        </p:spPr>
      </p:pic>
      <p:pic>
        <p:nvPicPr>
          <p:cNvPr id="14" name="Picture 13">
            <a:extLst>
              <a:ext uri="{FF2B5EF4-FFF2-40B4-BE49-F238E27FC236}">
                <a16:creationId xmlns:a16="http://schemas.microsoft.com/office/drawing/2014/main" id="{87B87D7B-7B38-E6DF-FD38-FA11600936C2}"/>
              </a:ext>
            </a:extLst>
          </p:cNvPr>
          <p:cNvPicPr>
            <a:picLocks noChangeAspect="1"/>
          </p:cNvPicPr>
          <p:nvPr userDrawn="1"/>
        </p:nvPicPr>
        <p:blipFill>
          <a:blip r:embed="rId3"/>
          <a:stretch>
            <a:fillRect/>
          </a:stretch>
        </p:blipFill>
        <p:spPr>
          <a:xfrm>
            <a:off x="383117" y="6469079"/>
            <a:ext cx="673100" cy="273105"/>
          </a:xfrm>
          <a:prstGeom prst="rect">
            <a:avLst/>
          </a:prstGeom>
        </p:spPr>
      </p:pic>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7" name="Text Placeholder 22">
            <a:extLst>
              <a:ext uri="{FF2B5EF4-FFF2-40B4-BE49-F238E27FC236}">
                <a16:creationId xmlns:a16="http://schemas.microsoft.com/office/drawing/2014/main" id="{AE43E1EF-1161-F669-6043-9FB41BA9CEB2}"/>
              </a:ext>
            </a:extLst>
          </p:cNvPr>
          <p:cNvSpPr>
            <a:spLocks noGrp="1"/>
          </p:cNvSpPr>
          <p:nvPr>
            <p:ph type="body" sz="quarter" idx="13"/>
          </p:nvPr>
        </p:nvSpPr>
        <p:spPr>
          <a:xfrm>
            <a:off x="393812"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8" name="Text Placeholder 22">
            <a:extLst>
              <a:ext uri="{FF2B5EF4-FFF2-40B4-BE49-F238E27FC236}">
                <a16:creationId xmlns:a16="http://schemas.microsoft.com/office/drawing/2014/main" id="{96B7F1CE-9D29-7579-F1F7-73E719BA6513}"/>
              </a:ext>
            </a:extLst>
          </p:cNvPr>
          <p:cNvSpPr>
            <a:spLocks noGrp="1"/>
          </p:cNvSpPr>
          <p:nvPr>
            <p:ph type="body" sz="quarter" idx="14"/>
          </p:nvPr>
        </p:nvSpPr>
        <p:spPr>
          <a:xfrm>
            <a:off x="3310520"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9" name="Text Placeholder 22">
            <a:extLst>
              <a:ext uri="{FF2B5EF4-FFF2-40B4-BE49-F238E27FC236}">
                <a16:creationId xmlns:a16="http://schemas.microsoft.com/office/drawing/2014/main" id="{EA323ECD-C3EB-F8C0-EBC5-7C9BFC44AA3D}"/>
              </a:ext>
            </a:extLst>
          </p:cNvPr>
          <p:cNvSpPr>
            <a:spLocks noGrp="1"/>
          </p:cNvSpPr>
          <p:nvPr>
            <p:ph type="body" sz="quarter" idx="15"/>
          </p:nvPr>
        </p:nvSpPr>
        <p:spPr>
          <a:xfrm>
            <a:off x="6227228"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0" name="Text Placeholder 22">
            <a:extLst>
              <a:ext uri="{FF2B5EF4-FFF2-40B4-BE49-F238E27FC236}">
                <a16:creationId xmlns:a16="http://schemas.microsoft.com/office/drawing/2014/main" id="{D8FBFC64-A612-3908-1D01-2FF221377E5C}"/>
              </a:ext>
            </a:extLst>
          </p:cNvPr>
          <p:cNvSpPr>
            <a:spLocks noGrp="1"/>
          </p:cNvSpPr>
          <p:nvPr>
            <p:ph type="body" sz="quarter" idx="16"/>
          </p:nvPr>
        </p:nvSpPr>
        <p:spPr>
          <a:xfrm>
            <a:off x="9143936"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Tree>
    <p:extLst>
      <p:ext uri="{BB962C8B-B14F-4D97-AF65-F5344CB8AC3E}">
        <p14:creationId xmlns:p14="http://schemas.microsoft.com/office/powerpoint/2010/main" val="2565727919"/>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guide id="41" pos="2925">
          <p15:clr>
            <a:srgbClr val="FBAE40"/>
          </p15:clr>
        </p15:guide>
        <p15:guide id="42" pos="3129">
          <p15:clr>
            <a:srgbClr val="FBAE40"/>
          </p15:clr>
        </p15:guide>
        <p15:guide id="43" pos="8414">
          <p15:clr>
            <a:srgbClr val="FBAE40"/>
          </p15:clr>
        </p15:guide>
        <p15:guide id="44" pos="861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6_Title Slide_image">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B5D18F65-A722-9321-43F8-D2A75EC7B2AF}"/>
              </a:ext>
            </a:extLst>
          </p:cNvPr>
          <p:cNvPicPr>
            <a:picLocks noChangeAspect="1"/>
          </p:cNvPicPr>
          <p:nvPr userDrawn="1"/>
        </p:nvPicPr>
        <p:blipFill rotWithShape="1">
          <a:blip r:embed="rId2"/>
          <a:srcRect t="92693"/>
          <a:stretch/>
        </p:blipFill>
        <p:spPr>
          <a:xfrm>
            <a:off x="940" y="6357330"/>
            <a:ext cx="12191060" cy="501197"/>
          </a:xfrm>
          <a:prstGeom prst="rect">
            <a:avLst/>
          </a:prstGeom>
        </p:spPr>
      </p:pic>
      <p:pic>
        <p:nvPicPr>
          <p:cNvPr id="14" name="Picture 13">
            <a:extLst>
              <a:ext uri="{FF2B5EF4-FFF2-40B4-BE49-F238E27FC236}">
                <a16:creationId xmlns:a16="http://schemas.microsoft.com/office/drawing/2014/main" id="{87B87D7B-7B38-E6DF-FD38-FA11600936C2}"/>
              </a:ext>
            </a:extLst>
          </p:cNvPr>
          <p:cNvPicPr>
            <a:picLocks noChangeAspect="1"/>
          </p:cNvPicPr>
          <p:nvPr userDrawn="1"/>
        </p:nvPicPr>
        <p:blipFill>
          <a:blip r:embed="rId3"/>
          <a:stretch>
            <a:fillRect/>
          </a:stretch>
        </p:blipFill>
        <p:spPr>
          <a:xfrm>
            <a:off x="383117" y="6469079"/>
            <a:ext cx="673100" cy="273105"/>
          </a:xfrm>
          <a:prstGeom prst="rect">
            <a:avLst/>
          </a:prstGeom>
        </p:spPr>
      </p:pic>
      <p:sp>
        <p:nvSpPr>
          <p:cNvPr id="24" name="Text Placeholder 19">
            <a:extLst>
              <a:ext uri="{FF2B5EF4-FFF2-40B4-BE49-F238E27FC236}">
                <a16:creationId xmlns:a16="http://schemas.microsoft.com/office/drawing/2014/main" id="{290B9DD4-8615-19B3-C2DE-4CA764573B38}"/>
              </a:ext>
            </a:extLst>
          </p:cNvPr>
          <p:cNvSpPr>
            <a:spLocks noGrp="1"/>
          </p:cNvSpPr>
          <p:nvPr>
            <p:ph type="body" sz="quarter" idx="10" hasCustomPrompt="1"/>
          </p:nvPr>
        </p:nvSpPr>
        <p:spPr>
          <a:xfrm>
            <a:off x="393812" y="428691"/>
            <a:ext cx="5582597" cy="1926464"/>
          </a:xfrm>
          <a:prstGeom prst="rect">
            <a:avLst/>
          </a:prstGeom>
        </p:spPr>
        <p:txBody>
          <a:bodyPr lIns="0" tIns="0" rIns="0" bIns="0"/>
          <a:lstStyle>
            <a:lvl1pPr marL="0" indent="0">
              <a:lnSpc>
                <a:spcPct val="80000"/>
              </a:lnSpc>
              <a:spcBef>
                <a:spcPts val="0"/>
              </a:spcBef>
              <a:buNone/>
              <a:defRPr sz="4800" b="1"/>
            </a:lvl1pPr>
          </a:lstStyle>
          <a:p>
            <a:pPr lvl="0"/>
            <a:r>
              <a:rPr lang="en-GB"/>
              <a:t>Headline 72pt</a:t>
            </a:r>
            <a:br>
              <a:rPr lang="en-GB"/>
            </a:br>
            <a:r>
              <a:rPr lang="en-GB"/>
              <a:t>to go here</a:t>
            </a:r>
            <a:br>
              <a:rPr lang="en-GB"/>
            </a:br>
            <a:r>
              <a:rPr lang="en-GB"/>
              <a:t>and here</a:t>
            </a:r>
            <a:endParaRPr lang="en-US"/>
          </a:p>
        </p:txBody>
      </p:sp>
      <p:sp>
        <p:nvSpPr>
          <p:cNvPr id="25" name="Text Placeholder 22">
            <a:extLst>
              <a:ext uri="{FF2B5EF4-FFF2-40B4-BE49-F238E27FC236}">
                <a16:creationId xmlns:a16="http://schemas.microsoft.com/office/drawing/2014/main" id="{12FA2E27-140F-F46D-8627-626C10AE3408}"/>
              </a:ext>
            </a:extLst>
          </p:cNvPr>
          <p:cNvSpPr>
            <a:spLocks noGrp="1"/>
          </p:cNvSpPr>
          <p:nvPr>
            <p:ph type="body" sz="quarter" idx="11"/>
          </p:nvPr>
        </p:nvSpPr>
        <p:spPr>
          <a:xfrm>
            <a:off x="393812" y="2585944"/>
            <a:ext cx="5582597" cy="3376568"/>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30" name="Content Placeholder 29">
            <a:extLst>
              <a:ext uri="{FF2B5EF4-FFF2-40B4-BE49-F238E27FC236}">
                <a16:creationId xmlns:a16="http://schemas.microsoft.com/office/drawing/2014/main" id="{D299B0AF-818B-DDF9-97BC-7852FC4F90D5}"/>
              </a:ext>
            </a:extLst>
          </p:cNvPr>
          <p:cNvSpPr>
            <a:spLocks noGrp="1"/>
          </p:cNvSpPr>
          <p:nvPr>
            <p:ph sz="quarter" idx="12"/>
          </p:nvPr>
        </p:nvSpPr>
        <p:spPr>
          <a:xfrm>
            <a:off x="6215591" y="428692"/>
            <a:ext cx="5593292" cy="5533820"/>
          </a:xfrm>
          <a:prstGeom prst="rect">
            <a:avLst/>
          </a:prstGeom>
          <a:solidFill>
            <a:schemeClr val="bg1">
              <a:lumMod val="95000"/>
            </a:schemeClr>
          </a:solidFill>
        </p:spPr>
        <p:txBody>
          <a:bodyPr anchor="ctr"/>
          <a:lstStyle>
            <a:lvl1pPr marL="0" indent="0" algn="ctr">
              <a:buNone/>
              <a:defRPr sz="1600"/>
            </a:lvl1pPr>
            <a:lvl2pPr marL="457162" indent="0">
              <a:buNone/>
              <a:defRPr/>
            </a:lvl2pPr>
            <a:lvl3pPr marL="914324" indent="0">
              <a:buNone/>
              <a:defRPr/>
            </a:lvl3pPr>
          </a:lstStyle>
          <a:p>
            <a:pPr lvl="0"/>
            <a:r>
              <a:rPr lang="en-US"/>
              <a:t>Click to edit Master text styles</a:t>
            </a:r>
          </a:p>
        </p:txBody>
      </p:sp>
    </p:spTree>
    <p:extLst>
      <p:ext uri="{BB962C8B-B14F-4D97-AF65-F5344CB8AC3E}">
        <p14:creationId xmlns:p14="http://schemas.microsoft.com/office/powerpoint/2010/main" val="3543682052"/>
      </p:ext>
    </p:extLst>
  </p:cSld>
  <p:clrMapOvr>
    <a:masterClrMapping/>
  </p:clrMapOvr>
  <p:extLst>
    <p:ext uri="{DCECCB84-F9BA-43D5-87BE-67443E8EF086}">
      <p15:sldGuideLst xmlns:p15="http://schemas.microsoft.com/office/powerpoint/2012/main">
        <p15:guide id="37" pos="362">
          <p15:clr>
            <a:srgbClr val="FBAE40"/>
          </p15:clr>
        </p15:guide>
        <p15:guide id="38" pos="11158">
          <p15:clr>
            <a:srgbClr val="FBAE40"/>
          </p15:clr>
        </p15:guide>
        <p15:guide id="39" pos="5873">
          <p15:clr>
            <a:srgbClr val="FBAE40"/>
          </p15:clr>
        </p15:guide>
        <p15:guide id="40" pos="565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Cover Slide">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922FA0C-1CD2-5A62-314F-08E8D2B9A5BE}"/>
              </a:ext>
            </a:extLst>
          </p:cNvPr>
          <p:cNvSpPr>
            <a:spLocks noGrp="1"/>
          </p:cNvSpPr>
          <p:nvPr>
            <p:ph type="body" sz="quarter" idx="10" hasCustomPrompt="1"/>
          </p:nvPr>
        </p:nvSpPr>
        <p:spPr>
          <a:xfrm>
            <a:off x="6215593" y="444783"/>
            <a:ext cx="4896907" cy="4349086"/>
          </a:xfrm>
          <a:prstGeom prst="rect">
            <a:avLst/>
          </a:prstGeom>
        </p:spPr>
        <p:txBody>
          <a:bodyPr lIns="0" tIns="0" rIns="0" bIns="0"/>
          <a:lstStyle>
            <a:lvl1pPr marL="0" indent="0">
              <a:lnSpc>
                <a:spcPct val="80000"/>
              </a:lnSpc>
              <a:spcBef>
                <a:spcPts val="0"/>
              </a:spcBef>
              <a:buFont typeface="Arial" panose="020B0604020202020204" pitchFamily="34" charset="0"/>
              <a:buNone/>
              <a:defRPr sz="6934" b="1" spc="0" baseline="0">
                <a:solidFill>
                  <a:schemeClr val="bg1"/>
                </a:solidFill>
                <a:latin typeface="+mn-lt"/>
                <a:cs typeface="Calibri" panose="020F0502020204030204" pitchFamily="34" charset="0"/>
              </a:defRPr>
            </a:lvl1pPr>
          </a:lstStyle>
          <a:p>
            <a:pPr lvl="0"/>
            <a:r>
              <a:rPr lang="en-GB"/>
              <a:t>Presentation title in this space please</a:t>
            </a:r>
          </a:p>
        </p:txBody>
      </p:sp>
      <p:sp>
        <p:nvSpPr>
          <p:cNvPr id="3" name="Text Placeholder 10">
            <a:extLst>
              <a:ext uri="{FF2B5EF4-FFF2-40B4-BE49-F238E27FC236}">
                <a16:creationId xmlns:a16="http://schemas.microsoft.com/office/drawing/2014/main" id="{65743583-3FFE-6A72-2BAE-49E4EFFB3539}"/>
              </a:ext>
            </a:extLst>
          </p:cNvPr>
          <p:cNvSpPr>
            <a:spLocks noGrp="1"/>
          </p:cNvSpPr>
          <p:nvPr>
            <p:ph type="body" sz="quarter" idx="11" hasCustomPrompt="1"/>
          </p:nvPr>
        </p:nvSpPr>
        <p:spPr>
          <a:xfrm>
            <a:off x="6215592" y="5130310"/>
            <a:ext cx="4896908" cy="704231"/>
          </a:xfrm>
          <a:prstGeom prst="rect">
            <a:avLst/>
          </a:prstGeom>
        </p:spPr>
        <p:txBody>
          <a:bodyPr lIns="0" tIns="0" rIns="0" bIns="0" anchor="t"/>
          <a:lstStyle>
            <a:lvl1pPr marL="0" indent="0">
              <a:lnSpc>
                <a:spcPct val="85000"/>
              </a:lnSpc>
              <a:spcBef>
                <a:spcPts val="0"/>
              </a:spcBef>
              <a:buFont typeface="Arial" panose="020B0604020202020204" pitchFamily="34" charset="0"/>
              <a:buNone/>
              <a:defRPr sz="2533" b="0" i="0" baseline="0">
                <a:solidFill>
                  <a:schemeClr val="accent1"/>
                </a:solidFill>
                <a:latin typeface="Calibri" panose="020F0502020204030204" pitchFamily="34" charset="0"/>
                <a:cs typeface="Calibri" panose="020F0502020204030204" pitchFamily="34" charset="0"/>
              </a:defRPr>
            </a:lvl1pPr>
          </a:lstStyle>
          <a:p>
            <a:pPr lvl="0"/>
            <a:r>
              <a:rPr lang="en-GB"/>
              <a:t>Forename Surname</a:t>
            </a:r>
            <a:br>
              <a:rPr lang="en-GB"/>
            </a:br>
            <a:r>
              <a:rPr lang="en-GB"/>
              <a:t>Product Department Name</a:t>
            </a:r>
          </a:p>
        </p:txBody>
      </p:sp>
      <p:sp>
        <p:nvSpPr>
          <p:cNvPr id="2" name="Text Placeholder 10">
            <a:extLst>
              <a:ext uri="{FF2B5EF4-FFF2-40B4-BE49-F238E27FC236}">
                <a16:creationId xmlns:a16="http://schemas.microsoft.com/office/drawing/2014/main" id="{D8451FD8-3EFD-9AEF-AC30-C6C51A14E1DB}"/>
              </a:ext>
            </a:extLst>
          </p:cNvPr>
          <p:cNvSpPr>
            <a:spLocks noGrp="1"/>
          </p:cNvSpPr>
          <p:nvPr>
            <p:ph type="body" sz="quarter" idx="12" hasCustomPrompt="1"/>
          </p:nvPr>
        </p:nvSpPr>
        <p:spPr>
          <a:xfrm>
            <a:off x="6215592" y="5894628"/>
            <a:ext cx="4896908" cy="362702"/>
          </a:xfrm>
          <a:prstGeom prst="rect">
            <a:avLst/>
          </a:prstGeom>
        </p:spPr>
        <p:txBody>
          <a:bodyPr lIns="0" tIns="0" rIns="0" bIns="0" anchor="b"/>
          <a:lstStyle>
            <a:lvl1pPr marL="0" indent="0">
              <a:lnSpc>
                <a:spcPct val="85000"/>
              </a:lnSpc>
              <a:spcBef>
                <a:spcPts val="0"/>
              </a:spcBef>
              <a:buFont typeface="Arial" panose="020B0604020202020204" pitchFamily="34" charset="0"/>
              <a:buNone/>
              <a:defRPr sz="2533" b="0" i="0" baseline="0">
                <a:solidFill>
                  <a:schemeClr val="bg1"/>
                </a:solidFill>
                <a:latin typeface="Calibri" panose="020F0502020204030204" pitchFamily="34" charset="0"/>
                <a:cs typeface="Calibri" panose="020F0502020204030204" pitchFamily="34" charset="0"/>
              </a:defRPr>
            </a:lvl1pPr>
          </a:lstStyle>
          <a:p>
            <a:pPr lvl="0"/>
            <a:r>
              <a:rPr lang="en-GB"/>
              <a:t>00 Month 2022</a:t>
            </a:r>
          </a:p>
        </p:txBody>
      </p:sp>
      <p:pic>
        <p:nvPicPr>
          <p:cNvPr id="10" name="Graphic 9">
            <a:extLst>
              <a:ext uri="{FF2B5EF4-FFF2-40B4-BE49-F238E27FC236}">
                <a16:creationId xmlns:a16="http://schemas.microsoft.com/office/drawing/2014/main" id="{19BF4B8A-81FA-1BB5-1754-DE9E76D3805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346" y="4953333"/>
            <a:ext cx="3480619" cy="1457228"/>
          </a:xfrm>
          <a:prstGeom prst="rect">
            <a:avLst/>
          </a:prstGeom>
        </p:spPr>
      </p:pic>
    </p:spTree>
    <p:extLst>
      <p:ext uri="{BB962C8B-B14F-4D97-AF65-F5344CB8AC3E}">
        <p14:creationId xmlns:p14="http://schemas.microsoft.com/office/powerpoint/2010/main" val="2449407786"/>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Cover Slide">
    <p:bg>
      <p:bgPr>
        <a:solidFill>
          <a:schemeClr val="tx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922FA0C-1CD2-5A62-314F-08E8D2B9A5BE}"/>
              </a:ext>
            </a:extLst>
          </p:cNvPr>
          <p:cNvSpPr>
            <a:spLocks noGrp="1"/>
          </p:cNvSpPr>
          <p:nvPr>
            <p:ph type="body" sz="quarter" idx="10" hasCustomPrompt="1"/>
          </p:nvPr>
        </p:nvSpPr>
        <p:spPr>
          <a:xfrm>
            <a:off x="6215593" y="2008245"/>
            <a:ext cx="4896907" cy="4349086"/>
          </a:xfrm>
          <a:prstGeom prst="rect">
            <a:avLst/>
          </a:prstGeom>
        </p:spPr>
        <p:txBody>
          <a:bodyPr lIns="0" tIns="0" rIns="0" bIns="0"/>
          <a:lstStyle>
            <a:lvl1pPr marL="0" indent="0">
              <a:lnSpc>
                <a:spcPct val="80000"/>
              </a:lnSpc>
              <a:spcBef>
                <a:spcPts val="0"/>
              </a:spcBef>
              <a:buFont typeface="Arial" panose="020B0604020202020204" pitchFamily="34" charset="0"/>
              <a:buNone/>
              <a:defRPr sz="6400" b="1" spc="0" baseline="0">
                <a:solidFill>
                  <a:schemeClr val="bg1"/>
                </a:solidFill>
                <a:latin typeface="+mn-lt"/>
                <a:cs typeface="Calibri" panose="020F0502020204030204" pitchFamily="34" charset="0"/>
              </a:defRPr>
            </a:lvl1pPr>
          </a:lstStyle>
          <a:p>
            <a:pPr lvl="0"/>
            <a:r>
              <a:rPr lang="en-GB"/>
              <a:t>Presentation title in this space here. Especially for a longer title.</a:t>
            </a:r>
          </a:p>
        </p:txBody>
      </p:sp>
      <p:sp>
        <p:nvSpPr>
          <p:cNvPr id="3" name="Text Placeholder 10">
            <a:extLst>
              <a:ext uri="{FF2B5EF4-FFF2-40B4-BE49-F238E27FC236}">
                <a16:creationId xmlns:a16="http://schemas.microsoft.com/office/drawing/2014/main" id="{65743583-3FFE-6A72-2BAE-49E4EFFB3539}"/>
              </a:ext>
            </a:extLst>
          </p:cNvPr>
          <p:cNvSpPr>
            <a:spLocks noGrp="1"/>
          </p:cNvSpPr>
          <p:nvPr>
            <p:ph type="body" sz="quarter" idx="11" hasCustomPrompt="1"/>
          </p:nvPr>
        </p:nvSpPr>
        <p:spPr>
          <a:xfrm>
            <a:off x="6215592" y="428692"/>
            <a:ext cx="4896908" cy="704231"/>
          </a:xfrm>
          <a:prstGeom prst="rect">
            <a:avLst/>
          </a:prstGeom>
        </p:spPr>
        <p:txBody>
          <a:bodyPr lIns="0" tIns="0" rIns="0" bIns="0" anchor="t"/>
          <a:lstStyle>
            <a:lvl1pPr marL="0" indent="0">
              <a:lnSpc>
                <a:spcPct val="85000"/>
              </a:lnSpc>
              <a:spcBef>
                <a:spcPts val="0"/>
              </a:spcBef>
              <a:buFont typeface="Arial" panose="020B0604020202020204" pitchFamily="34" charset="0"/>
              <a:buNone/>
              <a:defRPr sz="2533" b="0" i="0" baseline="0">
                <a:solidFill>
                  <a:schemeClr val="accent1"/>
                </a:solidFill>
                <a:latin typeface="Calibri" panose="020F0502020204030204" pitchFamily="34" charset="0"/>
                <a:cs typeface="Calibri" panose="020F0502020204030204" pitchFamily="34" charset="0"/>
              </a:defRPr>
            </a:lvl1pPr>
          </a:lstStyle>
          <a:p>
            <a:pPr lvl="0"/>
            <a:r>
              <a:rPr lang="en-GB"/>
              <a:t>Forename Surname</a:t>
            </a:r>
            <a:br>
              <a:rPr lang="en-GB"/>
            </a:br>
            <a:r>
              <a:rPr lang="en-GB"/>
              <a:t>Product Department Name</a:t>
            </a:r>
          </a:p>
        </p:txBody>
      </p:sp>
      <p:sp>
        <p:nvSpPr>
          <p:cNvPr id="2" name="Text Placeholder 10">
            <a:extLst>
              <a:ext uri="{FF2B5EF4-FFF2-40B4-BE49-F238E27FC236}">
                <a16:creationId xmlns:a16="http://schemas.microsoft.com/office/drawing/2014/main" id="{D8451FD8-3EFD-9AEF-AC30-C6C51A14E1DB}"/>
              </a:ext>
            </a:extLst>
          </p:cNvPr>
          <p:cNvSpPr>
            <a:spLocks noGrp="1"/>
          </p:cNvSpPr>
          <p:nvPr>
            <p:ph type="body" sz="quarter" idx="12" hasCustomPrompt="1"/>
          </p:nvPr>
        </p:nvSpPr>
        <p:spPr>
          <a:xfrm>
            <a:off x="6215592" y="1193009"/>
            <a:ext cx="4896908" cy="362702"/>
          </a:xfrm>
          <a:prstGeom prst="rect">
            <a:avLst/>
          </a:prstGeom>
        </p:spPr>
        <p:txBody>
          <a:bodyPr lIns="0" tIns="0" rIns="0" bIns="0" anchor="b"/>
          <a:lstStyle>
            <a:lvl1pPr marL="0" indent="0">
              <a:lnSpc>
                <a:spcPct val="85000"/>
              </a:lnSpc>
              <a:spcBef>
                <a:spcPts val="0"/>
              </a:spcBef>
              <a:buFont typeface="Arial" panose="020B0604020202020204" pitchFamily="34" charset="0"/>
              <a:buNone/>
              <a:defRPr sz="2533" b="0" i="0" baseline="0">
                <a:solidFill>
                  <a:schemeClr val="bg1"/>
                </a:solidFill>
                <a:latin typeface="Calibri" panose="020F0502020204030204" pitchFamily="34" charset="0"/>
                <a:cs typeface="Calibri" panose="020F0502020204030204" pitchFamily="34" charset="0"/>
              </a:defRPr>
            </a:lvl1pPr>
          </a:lstStyle>
          <a:p>
            <a:pPr lvl="0"/>
            <a:r>
              <a:rPr lang="en-GB"/>
              <a:t>00 Month 2022</a:t>
            </a:r>
          </a:p>
        </p:txBody>
      </p:sp>
      <p:pic>
        <p:nvPicPr>
          <p:cNvPr id="5" name="Graphic 4">
            <a:extLst>
              <a:ext uri="{FF2B5EF4-FFF2-40B4-BE49-F238E27FC236}">
                <a16:creationId xmlns:a16="http://schemas.microsoft.com/office/drawing/2014/main" id="{0ABC2162-51A3-86E6-91CC-169F070E33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346" y="4953333"/>
            <a:ext cx="3480619" cy="1457228"/>
          </a:xfrm>
          <a:prstGeom prst="rect">
            <a:avLst/>
          </a:prstGeom>
        </p:spPr>
      </p:pic>
    </p:spTree>
    <p:extLst>
      <p:ext uri="{BB962C8B-B14F-4D97-AF65-F5344CB8AC3E}">
        <p14:creationId xmlns:p14="http://schemas.microsoft.com/office/powerpoint/2010/main" val="4046340075"/>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Title Slide_1co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651B15-B294-2E89-67FC-995A3132003D}"/>
              </a:ext>
            </a:extLst>
          </p:cNvPr>
          <p:cNvSpPr/>
          <p:nvPr userDrawn="1"/>
        </p:nvSpPr>
        <p:spPr>
          <a:xfrm>
            <a:off x="0" y="6357330"/>
            <a:ext cx="12192000" cy="500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3" y="1267289"/>
            <a:ext cx="11415071"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pic>
        <p:nvPicPr>
          <p:cNvPr id="6" name="Graphic 5">
            <a:extLst>
              <a:ext uri="{FF2B5EF4-FFF2-40B4-BE49-F238E27FC236}">
                <a16:creationId xmlns:a16="http://schemas.microsoft.com/office/drawing/2014/main" id="{FDBA8D1A-10EE-56BC-EB15-279B8BCCB06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3473493218"/>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Slide_2co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A3C74C-1EC5-301C-BF0A-DE809B3BFC48}"/>
              </a:ext>
            </a:extLst>
          </p:cNvPr>
          <p:cNvSpPr/>
          <p:nvPr userDrawn="1"/>
        </p:nvSpPr>
        <p:spPr>
          <a:xfrm>
            <a:off x="0" y="6357330"/>
            <a:ext cx="12192000" cy="500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2" y="1267289"/>
            <a:ext cx="558683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4" name="Text Placeholder 22">
            <a:extLst>
              <a:ext uri="{FF2B5EF4-FFF2-40B4-BE49-F238E27FC236}">
                <a16:creationId xmlns:a16="http://schemas.microsoft.com/office/drawing/2014/main" id="{CB960C57-AE45-D3BA-3BBC-9BB5B2FB2EC6}"/>
              </a:ext>
            </a:extLst>
          </p:cNvPr>
          <p:cNvSpPr>
            <a:spLocks noGrp="1"/>
          </p:cNvSpPr>
          <p:nvPr>
            <p:ph type="body" sz="quarter" idx="12"/>
          </p:nvPr>
        </p:nvSpPr>
        <p:spPr>
          <a:xfrm>
            <a:off x="6216543" y="1267289"/>
            <a:ext cx="558683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pic>
        <p:nvPicPr>
          <p:cNvPr id="6" name="Graphic 5">
            <a:extLst>
              <a:ext uri="{FF2B5EF4-FFF2-40B4-BE49-F238E27FC236}">
                <a16:creationId xmlns:a16="http://schemas.microsoft.com/office/drawing/2014/main" id="{0BAF71DB-E685-327C-D0BD-210C567B42B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4165477522"/>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_Title Slide_3co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A403BC3-523B-756C-7D48-2FF2F60F54C8}"/>
              </a:ext>
            </a:extLst>
          </p:cNvPr>
          <p:cNvSpPr/>
          <p:nvPr userDrawn="1"/>
        </p:nvSpPr>
        <p:spPr>
          <a:xfrm>
            <a:off x="0" y="6357330"/>
            <a:ext cx="12192000" cy="500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2"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2" name="Text Placeholder 22">
            <a:extLst>
              <a:ext uri="{FF2B5EF4-FFF2-40B4-BE49-F238E27FC236}">
                <a16:creationId xmlns:a16="http://schemas.microsoft.com/office/drawing/2014/main" id="{72966450-387E-AB3C-0FC2-8DFA48D5CEBC}"/>
              </a:ext>
            </a:extLst>
          </p:cNvPr>
          <p:cNvSpPr>
            <a:spLocks noGrp="1"/>
          </p:cNvSpPr>
          <p:nvPr>
            <p:ph type="body" sz="quarter" idx="12"/>
          </p:nvPr>
        </p:nvSpPr>
        <p:spPr>
          <a:xfrm>
            <a:off x="8159750"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3" name="Text Placeholder 22">
            <a:extLst>
              <a:ext uri="{FF2B5EF4-FFF2-40B4-BE49-F238E27FC236}">
                <a16:creationId xmlns:a16="http://schemas.microsoft.com/office/drawing/2014/main" id="{BD069D66-906F-A7AF-3FDD-A257F802DD76}"/>
              </a:ext>
            </a:extLst>
          </p:cNvPr>
          <p:cNvSpPr>
            <a:spLocks noGrp="1"/>
          </p:cNvSpPr>
          <p:nvPr>
            <p:ph type="body" sz="quarter" idx="13"/>
          </p:nvPr>
        </p:nvSpPr>
        <p:spPr>
          <a:xfrm>
            <a:off x="4282129"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pic>
        <p:nvPicPr>
          <p:cNvPr id="5" name="Graphic 4">
            <a:extLst>
              <a:ext uri="{FF2B5EF4-FFF2-40B4-BE49-F238E27FC236}">
                <a16:creationId xmlns:a16="http://schemas.microsoft.com/office/drawing/2014/main" id="{AC72CE33-0E3F-BF3E-331E-9F0B6244A5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1332769365"/>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7484">
          <p15:clr>
            <a:srgbClr val="FBAE40"/>
          </p15:clr>
        </p15:guide>
        <p15:guide id="4" pos="4036">
          <p15:clr>
            <a:srgbClr val="FBAE40"/>
          </p15:clr>
        </p15:guide>
        <p15:guide id="5" pos="3810">
          <p15:clr>
            <a:srgbClr val="FBAE40"/>
          </p15:clr>
        </p15:guide>
        <p15:guide id="6" pos="77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02EBB-C40C-B511-0362-76FBB09B55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2EA1D-B3CD-3B73-46B9-133008F695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A49090-3EBC-9593-C561-EA5C60446D39}"/>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5" name="Footer Placeholder 4">
            <a:extLst>
              <a:ext uri="{FF2B5EF4-FFF2-40B4-BE49-F238E27FC236}">
                <a16:creationId xmlns:a16="http://schemas.microsoft.com/office/drawing/2014/main" id="{F288A805-0869-E6AA-616B-F862194951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1F587-F447-B048-72E5-9B83F701F280}"/>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1153829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8_Title Slide_4c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76EAC4-2E30-D0F6-BF2F-5D91A02790D7}"/>
              </a:ext>
            </a:extLst>
          </p:cNvPr>
          <p:cNvSpPr/>
          <p:nvPr userDrawn="1"/>
        </p:nvSpPr>
        <p:spPr>
          <a:xfrm>
            <a:off x="0" y="6357330"/>
            <a:ext cx="12192000" cy="500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7" name="Text Placeholder 22">
            <a:extLst>
              <a:ext uri="{FF2B5EF4-FFF2-40B4-BE49-F238E27FC236}">
                <a16:creationId xmlns:a16="http://schemas.microsoft.com/office/drawing/2014/main" id="{AE43E1EF-1161-F669-6043-9FB41BA9CEB2}"/>
              </a:ext>
            </a:extLst>
          </p:cNvPr>
          <p:cNvSpPr>
            <a:spLocks noGrp="1"/>
          </p:cNvSpPr>
          <p:nvPr>
            <p:ph type="body" sz="quarter" idx="13"/>
          </p:nvPr>
        </p:nvSpPr>
        <p:spPr>
          <a:xfrm>
            <a:off x="393812"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8" name="Text Placeholder 22">
            <a:extLst>
              <a:ext uri="{FF2B5EF4-FFF2-40B4-BE49-F238E27FC236}">
                <a16:creationId xmlns:a16="http://schemas.microsoft.com/office/drawing/2014/main" id="{96B7F1CE-9D29-7579-F1F7-73E719BA6513}"/>
              </a:ext>
            </a:extLst>
          </p:cNvPr>
          <p:cNvSpPr>
            <a:spLocks noGrp="1"/>
          </p:cNvSpPr>
          <p:nvPr>
            <p:ph type="body" sz="quarter" idx="14"/>
          </p:nvPr>
        </p:nvSpPr>
        <p:spPr>
          <a:xfrm>
            <a:off x="3310520"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9" name="Text Placeholder 22">
            <a:extLst>
              <a:ext uri="{FF2B5EF4-FFF2-40B4-BE49-F238E27FC236}">
                <a16:creationId xmlns:a16="http://schemas.microsoft.com/office/drawing/2014/main" id="{EA323ECD-C3EB-F8C0-EBC5-7C9BFC44AA3D}"/>
              </a:ext>
            </a:extLst>
          </p:cNvPr>
          <p:cNvSpPr>
            <a:spLocks noGrp="1"/>
          </p:cNvSpPr>
          <p:nvPr>
            <p:ph type="body" sz="quarter" idx="15"/>
          </p:nvPr>
        </p:nvSpPr>
        <p:spPr>
          <a:xfrm>
            <a:off x="6227228"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0" name="Text Placeholder 22">
            <a:extLst>
              <a:ext uri="{FF2B5EF4-FFF2-40B4-BE49-F238E27FC236}">
                <a16:creationId xmlns:a16="http://schemas.microsoft.com/office/drawing/2014/main" id="{D8FBFC64-A612-3908-1D01-2FF221377E5C}"/>
              </a:ext>
            </a:extLst>
          </p:cNvPr>
          <p:cNvSpPr>
            <a:spLocks noGrp="1"/>
          </p:cNvSpPr>
          <p:nvPr>
            <p:ph type="body" sz="quarter" idx="16"/>
          </p:nvPr>
        </p:nvSpPr>
        <p:spPr>
          <a:xfrm>
            <a:off x="9143936"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pic>
        <p:nvPicPr>
          <p:cNvPr id="4" name="Graphic 3">
            <a:extLst>
              <a:ext uri="{FF2B5EF4-FFF2-40B4-BE49-F238E27FC236}">
                <a16:creationId xmlns:a16="http://schemas.microsoft.com/office/drawing/2014/main" id="{3FBB35A3-0728-5876-8FEA-EB6387C16F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3696656769"/>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guide id="5" pos="2925">
          <p15:clr>
            <a:srgbClr val="FBAE40"/>
          </p15:clr>
        </p15:guide>
        <p15:guide id="6" pos="3129">
          <p15:clr>
            <a:srgbClr val="FBAE40"/>
          </p15:clr>
        </p15:guide>
        <p15:guide id="7" pos="8414">
          <p15:clr>
            <a:srgbClr val="FBAE40"/>
          </p15:clr>
        </p15:guide>
        <p15:guide id="8" pos="861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9_Title Slide_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BBA458-D67E-2DDF-CF67-651C514E9E45}"/>
              </a:ext>
            </a:extLst>
          </p:cNvPr>
          <p:cNvSpPr/>
          <p:nvPr userDrawn="1"/>
        </p:nvSpPr>
        <p:spPr>
          <a:xfrm>
            <a:off x="0" y="6357330"/>
            <a:ext cx="12192000" cy="5006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Text Placeholder 19">
            <a:extLst>
              <a:ext uri="{FF2B5EF4-FFF2-40B4-BE49-F238E27FC236}">
                <a16:creationId xmlns:a16="http://schemas.microsoft.com/office/drawing/2014/main" id="{290B9DD4-8615-19B3-C2DE-4CA764573B38}"/>
              </a:ext>
            </a:extLst>
          </p:cNvPr>
          <p:cNvSpPr>
            <a:spLocks noGrp="1"/>
          </p:cNvSpPr>
          <p:nvPr>
            <p:ph type="body" sz="quarter" idx="10" hasCustomPrompt="1"/>
          </p:nvPr>
        </p:nvSpPr>
        <p:spPr>
          <a:xfrm>
            <a:off x="393812" y="428691"/>
            <a:ext cx="5582597" cy="1926464"/>
          </a:xfrm>
          <a:prstGeom prst="rect">
            <a:avLst/>
          </a:prstGeom>
        </p:spPr>
        <p:txBody>
          <a:bodyPr lIns="0" tIns="0" rIns="0" bIns="0"/>
          <a:lstStyle>
            <a:lvl1pPr marL="0" indent="0">
              <a:lnSpc>
                <a:spcPct val="80000"/>
              </a:lnSpc>
              <a:spcBef>
                <a:spcPts val="0"/>
              </a:spcBef>
              <a:buNone/>
              <a:defRPr sz="4800" b="1"/>
            </a:lvl1pPr>
          </a:lstStyle>
          <a:p>
            <a:pPr lvl="0"/>
            <a:r>
              <a:rPr lang="en-GB"/>
              <a:t>Headline 72pt</a:t>
            </a:r>
            <a:br>
              <a:rPr lang="en-GB"/>
            </a:br>
            <a:r>
              <a:rPr lang="en-GB"/>
              <a:t>to go here</a:t>
            </a:r>
            <a:br>
              <a:rPr lang="en-GB"/>
            </a:br>
            <a:r>
              <a:rPr lang="en-GB"/>
              <a:t>and here</a:t>
            </a:r>
            <a:endParaRPr lang="en-US"/>
          </a:p>
        </p:txBody>
      </p:sp>
      <p:sp>
        <p:nvSpPr>
          <p:cNvPr id="25" name="Text Placeholder 22">
            <a:extLst>
              <a:ext uri="{FF2B5EF4-FFF2-40B4-BE49-F238E27FC236}">
                <a16:creationId xmlns:a16="http://schemas.microsoft.com/office/drawing/2014/main" id="{12FA2E27-140F-F46D-8627-626C10AE3408}"/>
              </a:ext>
            </a:extLst>
          </p:cNvPr>
          <p:cNvSpPr>
            <a:spLocks noGrp="1"/>
          </p:cNvSpPr>
          <p:nvPr>
            <p:ph type="body" sz="quarter" idx="11"/>
          </p:nvPr>
        </p:nvSpPr>
        <p:spPr>
          <a:xfrm>
            <a:off x="393812" y="2585944"/>
            <a:ext cx="5582597" cy="3376568"/>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30" name="Content Placeholder 29">
            <a:extLst>
              <a:ext uri="{FF2B5EF4-FFF2-40B4-BE49-F238E27FC236}">
                <a16:creationId xmlns:a16="http://schemas.microsoft.com/office/drawing/2014/main" id="{D299B0AF-818B-DDF9-97BC-7852FC4F90D5}"/>
              </a:ext>
            </a:extLst>
          </p:cNvPr>
          <p:cNvSpPr>
            <a:spLocks noGrp="1"/>
          </p:cNvSpPr>
          <p:nvPr>
            <p:ph sz="quarter" idx="12"/>
          </p:nvPr>
        </p:nvSpPr>
        <p:spPr>
          <a:xfrm>
            <a:off x="6215591" y="428692"/>
            <a:ext cx="5593292" cy="5533820"/>
          </a:xfrm>
          <a:prstGeom prst="rect">
            <a:avLst/>
          </a:prstGeom>
          <a:solidFill>
            <a:schemeClr val="bg1">
              <a:lumMod val="95000"/>
            </a:schemeClr>
          </a:solidFill>
        </p:spPr>
        <p:txBody>
          <a:bodyPr anchor="ctr"/>
          <a:lstStyle>
            <a:lvl1pPr marL="0" indent="0" algn="ctr">
              <a:buNone/>
              <a:defRPr sz="1600"/>
            </a:lvl1pPr>
            <a:lvl2pPr marL="457162" indent="0">
              <a:buNone/>
              <a:defRPr/>
            </a:lvl2pPr>
            <a:lvl3pPr marL="914324" indent="0">
              <a:buNone/>
              <a:defRPr/>
            </a:lvl3pPr>
          </a:lstStyle>
          <a:p>
            <a:pPr lvl="0"/>
            <a:r>
              <a:rPr lang="en-US"/>
              <a:t>Click to edit Master text styles</a:t>
            </a:r>
          </a:p>
        </p:txBody>
      </p:sp>
      <p:pic>
        <p:nvPicPr>
          <p:cNvPr id="3" name="Graphic 2">
            <a:extLst>
              <a:ext uri="{FF2B5EF4-FFF2-40B4-BE49-F238E27FC236}">
                <a16:creationId xmlns:a16="http://schemas.microsoft.com/office/drawing/2014/main" id="{FF25813B-4182-F968-75DC-ED5A6C59A5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2158122522"/>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7_Cover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922FA0C-1CD2-5A62-314F-08E8D2B9A5BE}"/>
              </a:ext>
            </a:extLst>
          </p:cNvPr>
          <p:cNvSpPr>
            <a:spLocks noGrp="1"/>
          </p:cNvSpPr>
          <p:nvPr>
            <p:ph type="body" sz="quarter" idx="10" hasCustomPrompt="1"/>
          </p:nvPr>
        </p:nvSpPr>
        <p:spPr>
          <a:xfrm>
            <a:off x="6215593" y="444783"/>
            <a:ext cx="4896907" cy="4349086"/>
          </a:xfrm>
          <a:prstGeom prst="rect">
            <a:avLst/>
          </a:prstGeom>
        </p:spPr>
        <p:txBody>
          <a:bodyPr lIns="0" tIns="0" rIns="0" bIns="0"/>
          <a:lstStyle>
            <a:lvl1pPr marL="0" indent="0">
              <a:lnSpc>
                <a:spcPct val="80000"/>
              </a:lnSpc>
              <a:spcBef>
                <a:spcPts val="0"/>
              </a:spcBef>
              <a:buFont typeface="Arial" panose="020B0604020202020204" pitchFamily="34" charset="0"/>
              <a:buNone/>
              <a:defRPr sz="6934" b="1" spc="0" baseline="0">
                <a:latin typeface="+mn-lt"/>
                <a:cs typeface="Calibri" panose="020F0502020204030204" pitchFamily="34" charset="0"/>
              </a:defRPr>
            </a:lvl1pPr>
          </a:lstStyle>
          <a:p>
            <a:pPr lvl="0"/>
            <a:r>
              <a:rPr lang="en-GB"/>
              <a:t>Presentation title in this space please</a:t>
            </a:r>
          </a:p>
        </p:txBody>
      </p:sp>
      <p:pic>
        <p:nvPicPr>
          <p:cNvPr id="2" name="Graphic 1">
            <a:extLst>
              <a:ext uri="{FF2B5EF4-FFF2-40B4-BE49-F238E27FC236}">
                <a16:creationId xmlns:a16="http://schemas.microsoft.com/office/drawing/2014/main" id="{BC3BB476-04F9-BAAE-762C-0FD8898A6E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965" y="4953592"/>
            <a:ext cx="3480000" cy="1456969"/>
          </a:xfrm>
          <a:prstGeom prst="rect">
            <a:avLst/>
          </a:prstGeom>
        </p:spPr>
      </p:pic>
      <p:sp>
        <p:nvSpPr>
          <p:cNvPr id="4" name="Text Placeholder 10">
            <a:extLst>
              <a:ext uri="{FF2B5EF4-FFF2-40B4-BE49-F238E27FC236}">
                <a16:creationId xmlns:a16="http://schemas.microsoft.com/office/drawing/2014/main" id="{640ACDED-8DD9-1E56-2F87-8F015D9AFA37}"/>
              </a:ext>
            </a:extLst>
          </p:cNvPr>
          <p:cNvSpPr>
            <a:spLocks noGrp="1"/>
          </p:cNvSpPr>
          <p:nvPr>
            <p:ph type="body" sz="quarter" idx="11" hasCustomPrompt="1"/>
          </p:nvPr>
        </p:nvSpPr>
        <p:spPr>
          <a:xfrm>
            <a:off x="6215592" y="5130310"/>
            <a:ext cx="4896908" cy="704231"/>
          </a:xfrm>
          <a:prstGeom prst="rect">
            <a:avLst/>
          </a:prstGeom>
        </p:spPr>
        <p:txBody>
          <a:bodyPr lIns="0" tIns="0" rIns="0" bIns="0" anchor="t"/>
          <a:lstStyle>
            <a:lvl1pPr marL="0" indent="0">
              <a:lnSpc>
                <a:spcPct val="85000"/>
              </a:lnSpc>
              <a:spcBef>
                <a:spcPts val="0"/>
              </a:spcBef>
              <a:buFont typeface="Arial" panose="020B0604020202020204" pitchFamily="34" charset="0"/>
              <a:buNone/>
              <a:defRPr sz="2533" b="0" i="0" baseline="0">
                <a:solidFill>
                  <a:schemeClr val="tx1"/>
                </a:solidFill>
                <a:latin typeface="Calibri" panose="020F0502020204030204" pitchFamily="34" charset="0"/>
                <a:cs typeface="Calibri" panose="020F0502020204030204" pitchFamily="34" charset="0"/>
              </a:defRPr>
            </a:lvl1pPr>
          </a:lstStyle>
          <a:p>
            <a:pPr lvl="0"/>
            <a:r>
              <a:rPr lang="en-GB"/>
              <a:t>Forename Surname</a:t>
            </a:r>
            <a:br>
              <a:rPr lang="en-GB"/>
            </a:br>
            <a:r>
              <a:rPr lang="en-GB"/>
              <a:t>Product Department Name</a:t>
            </a:r>
          </a:p>
        </p:txBody>
      </p:sp>
      <p:sp>
        <p:nvSpPr>
          <p:cNvPr id="5" name="Text Placeholder 10">
            <a:extLst>
              <a:ext uri="{FF2B5EF4-FFF2-40B4-BE49-F238E27FC236}">
                <a16:creationId xmlns:a16="http://schemas.microsoft.com/office/drawing/2014/main" id="{8B81BDE5-C464-B107-FAE7-DE9BD7296595}"/>
              </a:ext>
            </a:extLst>
          </p:cNvPr>
          <p:cNvSpPr>
            <a:spLocks noGrp="1"/>
          </p:cNvSpPr>
          <p:nvPr>
            <p:ph type="body" sz="quarter" idx="12" hasCustomPrompt="1"/>
          </p:nvPr>
        </p:nvSpPr>
        <p:spPr>
          <a:xfrm>
            <a:off x="6215592" y="5894628"/>
            <a:ext cx="4896908" cy="362702"/>
          </a:xfrm>
          <a:prstGeom prst="rect">
            <a:avLst/>
          </a:prstGeom>
        </p:spPr>
        <p:txBody>
          <a:bodyPr lIns="0" tIns="0" rIns="0" bIns="0" anchor="b"/>
          <a:lstStyle>
            <a:lvl1pPr marL="0" indent="0">
              <a:lnSpc>
                <a:spcPct val="85000"/>
              </a:lnSpc>
              <a:spcBef>
                <a:spcPts val="0"/>
              </a:spcBef>
              <a:buFont typeface="Arial" panose="020B0604020202020204" pitchFamily="34" charset="0"/>
              <a:buNone/>
              <a:defRPr sz="2533" b="0" i="0" baseline="0">
                <a:solidFill>
                  <a:schemeClr val="tx1"/>
                </a:solidFill>
                <a:latin typeface="Calibri" panose="020F0502020204030204" pitchFamily="34" charset="0"/>
                <a:cs typeface="Calibri" panose="020F0502020204030204" pitchFamily="34" charset="0"/>
              </a:defRPr>
            </a:lvl1pPr>
          </a:lstStyle>
          <a:p>
            <a:pPr lvl="0"/>
            <a:r>
              <a:rPr lang="en-GB"/>
              <a:t>00 Month 2022</a:t>
            </a:r>
          </a:p>
        </p:txBody>
      </p:sp>
    </p:spTree>
    <p:extLst>
      <p:ext uri="{BB962C8B-B14F-4D97-AF65-F5344CB8AC3E}">
        <p14:creationId xmlns:p14="http://schemas.microsoft.com/office/powerpoint/2010/main" val="77729755"/>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8_Cover Slide">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799CCC84-85B3-0188-9191-C261081290A3}"/>
              </a:ext>
            </a:extLst>
          </p:cNvPr>
          <p:cNvSpPr>
            <a:spLocks noGrp="1"/>
          </p:cNvSpPr>
          <p:nvPr>
            <p:ph type="body" sz="quarter" idx="10" hasCustomPrompt="1"/>
          </p:nvPr>
        </p:nvSpPr>
        <p:spPr>
          <a:xfrm>
            <a:off x="6215593" y="2008245"/>
            <a:ext cx="4896907" cy="4349086"/>
          </a:xfrm>
          <a:prstGeom prst="rect">
            <a:avLst/>
          </a:prstGeom>
        </p:spPr>
        <p:txBody>
          <a:bodyPr lIns="0" tIns="0" rIns="0" bIns="0"/>
          <a:lstStyle>
            <a:lvl1pPr marL="0" indent="0">
              <a:lnSpc>
                <a:spcPct val="80000"/>
              </a:lnSpc>
              <a:spcBef>
                <a:spcPts val="0"/>
              </a:spcBef>
              <a:buFont typeface="Arial" panose="020B0604020202020204" pitchFamily="34" charset="0"/>
              <a:buNone/>
              <a:defRPr sz="6400" b="1" spc="0" baseline="0">
                <a:solidFill>
                  <a:schemeClr val="tx1"/>
                </a:solidFill>
                <a:latin typeface="+mn-lt"/>
                <a:cs typeface="Calibri" panose="020F0502020204030204" pitchFamily="34" charset="0"/>
              </a:defRPr>
            </a:lvl1pPr>
          </a:lstStyle>
          <a:p>
            <a:pPr lvl="0"/>
            <a:r>
              <a:rPr lang="en-GB"/>
              <a:t>Presentation title in this space here. Especially for a longer title.</a:t>
            </a:r>
          </a:p>
        </p:txBody>
      </p:sp>
      <p:pic>
        <p:nvPicPr>
          <p:cNvPr id="7" name="Graphic 6">
            <a:extLst>
              <a:ext uri="{FF2B5EF4-FFF2-40B4-BE49-F238E27FC236}">
                <a16:creationId xmlns:a16="http://schemas.microsoft.com/office/drawing/2014/main" id="{F9B635FA-FA70-EC58-13FB-EB18C5492D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4965" y="4953592"/>
            <a:ext cx="3480000" cy="1456969"/>
          </a:xfrm>
          <a:prstGeom prst="rect">
            <a:avLst/>
          </a:prstGeom>
        </p:spPr>
      </p:pic>
      <p:sp>
        <p:nvSpPr>
          <p:cNvPr id="8" name="Text Placeholder 10">
            <a:extLst>
              <a:ext uri="{FF2B5EF4-FFF2-40B4-BE49-F238E27FC236}">
                <a16:creationId xmlns:a16="http://schemas.microsoft.com/office/drawing/2014/main" id="{8C9E07DC-BA25-8948-68DF-F75C56C05C0C}"/>
              </a:ext>
            </a:extLst>
          </p:cNvPr>
          <p:cNvSpPr>
            <a:spLocks noGrp="1"/>
          </p:cNvSpPr>
          <p:nvPr>
            <p:ph type="body" sz="quarter" idx="11" hasCustomPrompt="1"/>
          </p:nvPr>
        </p:nvSpPr>
        <p:spPr>
          <a:xfrm>
            <a:off x="6215592" y="428692"/>
            <a:ext cx="4896908" cy="704231"/>
          </a:xfrm>
          <a:prstGeom prst="rect">
            <a:avLst/>
          </a:prstGeom>
        </p:spPr>
        <p:txBody>
          <a:bodyPr lIns="0" tIns="0" rIns="0" bIns="0" anchor="t"/>
          <a:lstStyle>
            <a:lvl1pPr marL="0" indent="0">
              <a:lnSpc>
                <a:spcPct val="85000"/>
              </a:lnSpc>
              <a:spcBef>
                <a:spcPts val="0"/>
              </a:spcBef>
              <a:buFont typeface="Arial" panose="020B0604020202020204" pitchFamily="34" charset="0"/>
              <a:buNone/>
              <a:defRPr sz="2533" b="0" i="0" baseline="0">
                <a:solidFill>
                  <a:schemeClr val="tx1"/>
                </a:solidFill>
                <a:latin typeface="Calibri" panose="020F0502020204030204" pitchFamily="34" charset="0"/>
                <a:cs typeface="Calibri" panose="020F0502020204030204" pitchFamily="34" charset="0"/>
              </a:defRPr>
            </a:lvl1pPr>
          </a:lstStyle>
          <a:p>
            <a:pPr lvl="0"/>
            <a:r>
              <a:rPr lang="en-GB"/>
              <a:t>Forename Surname</a:t>
            </a:r>
            <a:br>
              <a:rPr lang="en-GB"/>
            </a:br>
            <a:r>
              <a:rPr lang="en-GB"/>
              <a:t>Product Department Name</a:t>
            </a:r>
          </a:p>
        </p:txBody>
      </p:sp>
      <p:sp>
        <p:nvSpPr>
          <p:cNvPr id="9" name="Text Placeholder 10">
            <a:extLst>
              <a:ext uri="{FF2B5EF4-FFF2-40B4-BE49-F238E27FC236}">
                <a16:creationId xmlns:a16="http://schemas.microsoft.com/office/drawing/2014/main" id="{092C0B4A-DBDC-216E-1AC8-4995069C0677}"/>
              </a:ext>
            </a:extLst>
          </p:cNvPr>
          <p:cNvSpPr>
            <a:spLocks noGrp="1"/>
          </p:cNvSpPr>
          <p:nvPr>
            <p:ph type="body" sz="quarter" idx="12" hasCustomPrompt="1"/>
          </p:nvPr>
        </p:nvSpPr>
        <p:spPr>
          <a:xfrm>
            <a:off x="6215592" y="1193009"/>
            <a:ext cx="4896908" cy="362702"/>
          </a:xfrm>
          <a:prstGeom prst="rect">
            <a:avLst/>
          </a:prstGeom>
        </p:spPr>
        <p:txBody>
          <a:bodyPr lIns="0" tIns="0" rIns="0" bIns="0" anchor="b"/>
          <a:lstStyle>
            <a:lvl1pPr marL="0" indent="0">
              <a:lnSpc>
                <a:spcPct val="85000"/>
              </a:lnSpc>
              <a:spcBef>
                <a:spcPts val="0"/>
              </a:spcBef>
              <a:buFont typeface="Arial" panose="020B0604020202020204" pitchFamily="34" charset="0"/>
              <a:buNone/>
              <a:defRPr sz="2533" b="0" i="0" baseline="0">
                <a:solidFill>
                  <a:schemeClr val="tx1"/>
                </a:solidFill>
                <a:latin typeface="Calibri" panose="020F0502020204030204" pitchFamily="34" charset="0"/>
                <a:cs typeface="Calibri" panose="020F0502020204030204" pitchFamily="34" charset="0"/>
              </a:defRPr>
            </a:lvl1pPr>
          </a:lstStyle>
          <a:p>
            <a:pPr lvl="0"/>
            <a:r>
              <a:rPr lang="en-GB"/>
              <a:t>00 Month 2022</a:t>
            </a:r>
          </a:p>
        </p:txBody>
      </p:sp>
    </p:spTree>
    <p:extLst>
      <p:ext uri="{BB962C8B-B14F-4D97-AF65-F5344CB8AC3E}">
        <p14:creationId xmlns:p14="http://schemas.microsoft.com/office/powerpoint/2010/main" val="1620260650"/>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9_Section Slide">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5521E64D-7B7D-B76C-4DDA-04F9A428E155}"/>
              </a:ext>
            </a:extLst>
          </p:cNvPr>
          <p:cNvSpPr>
            <a:spLocks noGrp="1"/>
          </p:cNvSpPr>
          <p:nvPr>
            <p:ph type="body" sz="quarter" idx="10" hasCustomPrompt="1"/>
          </p:nvPr>
        </p:nvSpPr>
        <p:spPr>
          <a:xfrm>
            <a:off x="1079501" y="2178952"/>
            <a:ext cx="10032999" cy="2500095"/>
          </a:xfrm>
          <a:prstGeom prst="rect">
            <a:avLst/>
          </a:prstGeom>
        </p:spPr>
        <p:txBody>
          <a:bodyPr lIns="0" tIns="0" rIns="0" bIns="0" anchor="ctr"/>
          <a:lstStyle>
            <a:lvl1pPr marL="0" indent="0">
              <a:lnSpc>
                <a:spcPct val="80000"/>
              </a:lnSpc>
              <a:spcBef>
                <a:spcPts val="0"/>
              </a:spcBef>
              <a:buFont typeface="Arial" panose="020B0604020202020204" pitchFamily="34" charset="0"/>
              <a:buNone/>
              <a:defRPr sz="5334" b="1" spc="0" baseline="0">
                <a:solidFill>
                  <a:schemeClr val="tx1"/>
                </a:solidFill>
                <a:latin typeface="+mn-lt"/>
                <a:cs typeface="Calibri" panose="020F0502020204030204" pitchFamily="34" charset="0"/>
              </a:defRPr>
            </a:lvl1pPr>
          </a:lstStyle>
          <a:p>
            <a:pPr lvl="0"/>
            <a:r>
              <a:rPr lang="en-GB"/>
              <a:t>Section page title here</a:t>
            </a:r>
          </a:p>
        </p:txBody>
      </p:sp>
      <p:pic>
        <p:nvPicPr>
          <p:cNvPr id="5" name="Graphic 4">
            <a:extLst>
              <a:ext uri="{FF2B5EF4-FFF2-40B4-BE49-F238E27FC236}">
                <a16:creationId xmlns:a16="http://schemas.microsoft.com/office/drawing/2014/main" id="{90F83C09-6240-4574-5D89-EA603A486A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8315" y="5728323"/>
            <a:ext cx="1502400" cy="629008"/>
          </a:xfrm>
          <a:prstGeom prst="rect">
            <a:avLst/>
          </a:prstGeom>
        </p:spPr>
      </p:pic>
      <p:pic>
        <p:nvPicPr>
          <p:cNvPr id="23" name="Graphic 22">
            <a:extLst>
              <a:ext uri="{FF2B5EF4-FFF2-40B4-BE49-F238E27FC236}">
                <a16:creationId xmlns:a16="http://schemas.microsoft.com/office/drawing/2014/main" id="{45AB324C-7313-2ABF-FAD3-A41C1C6F96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614899" y="5730332"/>
            <a:ext cx="1497600" cy="626999"/>
          </a:xfrm>
          <a:prstGeom prst="rect">
            <a:avLst/>
          </a:prstGeom>
        </p:spPr>
      </p:pic>
    </p:spTree>
    <p:extLst>
      <p:ext uri="{BB962C8B-B14F-4D97-AF65-F5344CB8AC3E}">
        <p14:creationId xmlns:p14="http://schemas.microsoft.com/office/powerpoint/2010/main" val="1241795333"/>
      </p:ext>
    </p:extLst>
  </p:cSld>
  <p:clrMapOvr>
    <a:masterClrMapping/>
  </p:clrMapOvr>
  <p:extLst>
    <p:ext uri="{DCECCB84-F9BA-43D5-87BE-67443E8EF086}">
      <p15:sldGuideLst xmlns:p15="http://schemas.microsoft.com/office/powerpoint/2012/main">
        <p15:guide id="1" pos="10500">
          <p15:clr>
            <a:srgbClr val="FBAE40"/>
          </p15:clr>
        </p15:guide>
        <p15:guide id="2" pos="1020">
          <p15:clr>
            <a:srgbClr val="FBAE40"/>
          </p15:clr>
        </p15:guide>
        <p15:guide id="3" pos="5873">
          <p15:clr>
            <a:srgbClr val="FBAE40"/>
          </p15:clr>
        </p15:guide>
        <p15:guide id="4" pos="564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Title Slide_1col">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C927A144-7FAC-7CBA-559C-50C25C81F4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3" y="1267289"/>
            <a:ext cx="11415071"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Tree>
    <p:extLst>
      <p:ext uri="{BB962C8B-B14F-4D97-AF65-F5344CB8AC3E}">
        <p14:creationId xmlns:p14="http://schemas.microsoft.com/office/powerpoint/2010/main" val="3776093474"/>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Title Slide_2col">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2" y="1267289"/>
            <a:ext cx="558683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4" name="Text Placeholder 22">
            <a:extLst>
              <a:ext uri="{FF2B5EF4-FFF2-40B4-BE49-F238E27FC236}">
                <a16:creationId xmlns:a16="http://schemas.microsoft.com/office/drawing/2014/main" id="{CB960C57-AE45-D3BA-3BBC-9BB5B2FB2EC6}"/>
              </a:ext>
            </a:extLst>
          </p:cNvPr>
          <p:cNvSpPr>
            <a:spLocks noGrp="1"/>
          </p:cNvSpPr>
          <p:nvPr>
            <p:ph type="body" sz="quarter" idx="12"/>
          </p:nvPr>
        </p:nvSpPr>
        <p:spPr>
          <a:xfrm>
            <a:off x="6216543" y="1267289"/>
            <a:ext cx="558683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pic>
        <p:nvPicPr>
          <p:cNvPr id="7" name="Graphic 6">
            <a:extLst>
              <a:ext uri="{FF2B5EF4-FFF2-40B4-BE49-F238E27FC236}">
                <a16:creationId xmlns:a16="http://schemas.microsoft.com/office/drawing/2014/main" id="{A0240B41-9A9E-E018-EA86-C4911CB05B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4243417795"/>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8_Title Slide_3col">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3" name="Text Placeholder 22">
            <a:extLst>
              <a:ext uri="{FF2B5EF4-FFF2-40B4-BE49-F238E27FC236}">
                <a16:creationId xmlns:a16="http://schemas.microsoft.com/office/drawing/2014/main" id="{21F47C1E-3A51-76E1-1B0C-F14BE3E83F96}"/>
              </a:ext>
            </a:extLst>
          </p:cNvPr>
          <p:cNvSpPr>
            <a:spLocks noGrp="1"/>
          </p:cNvSpPr>
          <p:nvPr>
            <p:ph type="body" sz="quarter" idx="11"/>
          </p:nvPr>
        </p:nvSpPr>
        <p:spPr>
          <a:xfrm>
            <a:off x="393812"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2" name="Text Placeholder 22">
            <a:extLst>
              <a:ext uri="{FF2B5EF4-FFF2-40B4-BE49-F238E27FC236}">
                <a16:creationId xmlns:a16="http://schemas.microsoft.com/office/drawing/2014/main" id="{72966450-387E-AB3C-0FC2-8DFA48D5CEBC}"/>
              </a:ext>
            </a:extLst>
          </p:cNvPr>
          <p:cNvSpPr>
            <a:spLocks noGrp="1"/>
          </p:cNvSpPr>
          <p:nvPr>
            <p:ph type="body" sz="quarter" idx="12"/>
          </p:nvPr>
        </p:nvSpPr>
        <p:spPr>
          <a:xfrm>
            <a:off x="8159750"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3" name="Text Placeholder 22">
            <a:extLst>
              <a:ext uri="{FF2B5EF4-FFF2-40B4-BE49-F238E27FC236}">
                <a16:creationId xmlns:a16="http://schemas.microsoft.com/office/drawing/2014/main" id="{BD069D66-906F-A7AF-3FDD-A257F802DD76}"/>
              </a:ext>
            </a:extLst>
          </p:cNvPr>
          <p:cNvSpPr>
            <a:spLocks noGrp="1"/>
          </p:cNvSpPr>
          <p:nvPr>
            <p:ph type="body" sz="quarter" idx="13"/>
          </p:nvPr>
        </p:nvSpPr>
        <p:spPr>
          <a:xfrm>
            <a:off x="4282129" y="1267289"/>
            <a:ext cx="3638438"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pic>
        <p:nvPicPr>
          <p:cNvPr id="6" name="Graphic 5">
            <a:extLst>
              <a:ext uri="{FF2B5EF4-FFF2-40B4-BE49-F238E27FC236}">
                <a16:creationId xmlns:a16="http://schemas.microsoft.com/office/drawing/2014/main" id="{437193F6-F958-EE4C-032A-E8D440C7217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3888845101"/>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7484">
          <p15:clr>
            <a:srgbClr val="FBAE40"/>
          </p15:clr>
        </p15:guide>
        <p15:guide id="4" pos="4036">
          <p15:clr>
            <a:srgbClr val="FBAE40"/>
          </p15:clr>
        </p15:guide>
        <p15:guide id="5" pos="3810">
          <p15:clr>
            <a:srgbClr val="FBAE40"/>
          </p15:clr>
        </p15:guide>
        <p15:guide id="6" pos="771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9_Title Slide_4col">
    <p:spTree>
      <p:nvGrpSpPr>
        <p:cNvPr id="1" name=""/>
        <p:cNvGrpSpPr/>
        <p:nvPr/>
      </p:nvGrpSpPr>
      <p:grpSpPr>
        <a:xfrm>
          <a:off x="0" y="0"/>
          <a:ext cx="0" cy="0"/>
          <a:chOff x="0" y="0"/>
          <a:chExt cx="0" cy="0"/>
        </a:xfrm>
      </p:grpSpPr>
      <p:sp>
        <p:nvSpPr>
          <p:cNvPr id="2" name="Text Placeholder 19">
            <a:extLst>
              <a:ext uri="{FF2B5EF4-FFF2-40B4-BE49-F238E27FC236}">
                <a16:creationId xmlns:a16="http://schemas.microsoft.com/office/drawing/2014/main" id="{773DD9EC-2BF2-590B-DF0A-CC23F2ED6546}"/>
              </a:ext>
            </a:extLst>
          </p:cNvPr>
          <p:cNvSpPr>
            <a:spLocks noGrp="1"/>
          </p:cNvSpPr>
          <p:nvPr>
            <p:ph type="body" sz="quarter" idx="10" hasCustomPrompt="1"/>
          </p:nvPr>
        </p:nvSpPr>
        <p:spPr>
          <a:xfrm>
            <a:off x="393813" y="443445"/>
            <a:ext cx="11415071" cy="577828"/>
          </a:xfrm>
          <a:prstGeom prst="rect">
            <a:avLst/>
          </a:prstGeom>
        </p:spPr>
        <p:txBody>
          <a:bodyPr/>
          <a:lstStyle>
            <a:lvl1pPr marL="0" indent="0">
              <a:lnSpc>
                <a:spcPct val="80000"/>
              </a:lnSpc>
              <a:spcBef>
                <a:spcPts val="0"/>
              </a:spcBef>
              <a:buNone/>
              <a:defRPr sz="3600" b="1"/>
            </a:lvl1pPr>
          </a:lstStyle>
          <a:p>
            <a:pPr lvl="0"/>
            <a:r>
              <a:rPr lang="en-GB"/>
              <a:t>Headline 54pt/48pt/44pt to go here and here</a:t>
            </a:r>
            <a:endParaRPr lang="en-US"/>
          </a:p>
        </p:txBody>
      </p:sp>
      <p:sp>
        <p:nvSpPr>
          <p:cNvPr id="7" name="Text Placeholder 22">
            <a:extLst>
              <a:ext uri="{FF2B5EF4-FFF2-40B4-BE49-F238E27FC236}">
                <a16:creationId xmlns:a16="http://schemas.microsoft.com/office/drawing/2014/main" id="{AE43E1EF-1161-F669-6043-9FB41BA9CEB2}"/>
              </a:ext>
            </a:extLst>
          </p:cNvPr>
          <p:cNvSpPr>
            <a:spLocks noGrp="1"/>
          </p:cNvSpPr>
          <p:nvPr>
            <p:ph type="body" sz="quarter" idx="13"/>
          </p:nvPr>
        </p:nvSpPr>
        <p:spPr>
          <a:xfrm>
            <a:off x="393812"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8" name="Text Placeholder 22">
            <a:extLst>
              <a:ext uri="{FF2B5EF4-FFF2-40B4-BE49-F238E27FC236}">
                <a16:creationId xmlns:a16="http://schemas.microsoft.com/office/drawing/2014/main" id="{96B7F1CE-9D29-7579-F1F7-73E719BA6513}"/>
              </a:ext>
            </a:extLst>
          </p:cNvPr>
          <p:cNvSpPr>
            <a:spLocks noGrp="1"/>
          </p:cNvSpPr>
          <p:nvPr>
            <p:ph type="body" sz="quarter" idx="14"/>
          </p:nvPr>
        </p:nvSpPr>
        <p:spPr>
          <a:xfrm>
            <a:off x="3310520"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9" name="Text Placeholder 22">
            <a:extLst>
              <a:ext uri="{FF2B5EF4-FFF2-40B4-BE49-F238E27FC236}">
                <a16:creationId xmlns:a16="http://schemas.microsoft.com/office/drawing/2014/main" id="{EA323ECD-C3EB-F8C0-EBC5-7C9BFC44AA3D}"/>
              </a:ext>
            </a:extLst>
          </p:cNvPr>
          <p:cNvSpPr>
            <a:spLocks noGrp="1"/>
          </p:cNvSpPr>
          <p:nvPr>
            <p:ph type="body" sz="quarter" idx="15"/>
          </p:nvPr>
        </p:nvSpPr>
        <p:spPr>
          <a:xfrm>
            <a:off x="6227228"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10" name="Text Placeholder 22">
            <a:extLst>
              <a:ext uri="{FF2B5EF4-FFF2-40B4-BE49-F238E27FC236}">
                <a16:creationId xmlns:a16="http://schemas.microsoft.com/office/drawing/2014/main" id="{D8FBFC64-A612-3908-1D01-2FF221377E5C}"/>
              </a:ext>
            </a:extLst>
          </p:cNvPr>
          <p:cNvSpPr>
            <a:spLocks noGrp="1"/>
          </p:cNvSpPr>
          <p:nvPr>
            <p:ph type="body" sz="quarter" idx="16"/>
          </p:nvPr>
        </p:nvSpPr>
        <p:spPr>
          <a:xfrm>
            <a:off x="9143936" y="1267289"/>
            <a:ext cx="2676000" cy="4695223"/>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pic>
        <p:nvPicPr>
          <p:cNvPr id="5" name="Graphic 4">
            <a:extLst>
              <a:ext uri="{FF2B5EF4-FFF2-40B4-BE49-F238E27FC236}">
                <a16:creationId xmlns:a16="http://schemas.microsoft.com/office/drawing/2014/main" id="{12B55794-DE7F-A43E-9B68-557A81A6A2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3742261746"/>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guide id="5" pos="2925">
          <p15:clr>
            <a:srgbClr val="FBAE40"/>
          </p15:clr>
        </p15:guide>
        <p15:guide id="6" pos="3129">
          <p15:clr>
            <a:srgbClr val="FBAE40"/>
          </p15:clr>
        </p15:guide>
        <p15:guide id="7" pos="8414">
          <p15:clr>
            <a:srgbClr val="FBAE40"/>
          </p15:clr>
        </p15:guide>
        <p15:guide id="8" pos="8618">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0_Title Slide_image">
    <p:spTree>
      <p:nvGrpSpPr>
        <p:cNvPr id="1" name=""/>
        <p:cNvGrpSpPr/>
        <p:nvPr/>
      </p:nvGrpSpPr>
      <p:grpSpPr>
        <a:xfrm>
          <a:off x="0" y="0"/>
          <a:ext cx="0" cy="0"/>
          <a:chOff x="0" y="0"/>
          <a:chExt cx="0" cy="0"/>
        </a:xfrm>
      </p:grpSpPr>
      <p:sp>
        <p:nvSpPr>
          <p:cNvPr id="24" name="Text Placeholder 19">
            <a:extLst>
              <a:ext uri="{FF2B5EF4-FFF2-40B4-BE49-F238E27FC236}">
                <a16:creationId xmlns:a16="http://schemas.microsoft.com/office/drawing/2014/main" id="{290B9DD4-8615-19B3-C2DE-4CA764573B38}"/>
              </a:ext>
            </a:extLst>
          </p:cNvPr>
          <p:cNvSpPr>
            <a:spLocks noGrp="1"/>
          </p:cNvSpPr>
          <p:nvPr>
            <p:ph type="body" sz="quarter" idx="10" hasCustomPrompt="1"/>
          </p:nvPr>
        </p:nvSpPr>
        <p:spPr>
          <a:xfrm>
            <a:off x="393812" y="428691"/>
            <a:ext cx="5582597" cy="1926464"/>
          </a:xfrm>
          <a:prstGeom prst="rect">
            <a:avLst/>
          </a:prstGeom>
        </p:spPr>
        <p:txBody>
          <a:bodyPr lIns="0" tIns="0" rIns="0" bIns="0"/>
          <a:lstStyle>
            <a:lvl1pPr marL="0" indent="0">
              <a:lnSpc>
                <a:spcPct val="80000"/>
              </a:lnSpc>
              <a:spcBef>
                <a:spcPts val="0"/>
              </a:spcBef>
              <a:buNone/>
              <a:defRPr sz="4800" b="1"/>
            </a:lvl1pPr>
          </a:lstStyle>
          <a:p>
            <a:pPr lvl="0"/>
            <a:r>
              <a:rPr lang="en-GB"/>
              <a:t>Headline 72pt</a:t>
            </a:r>
            <a:br>
              <a:rPr lang="en-GB"/>
            </a:br>
            <a:r>
              <a:rPr lang="en-GB"/>
              <a:t>to go here</a:t>
            </a:r>
            <a:br>
              <a:rPr lang="en-GB"/>
            </a:br>
            <a:r>
              <a:rPr lang="en-GB"/>
              <a:t>and here</a:t>
            </a:r>
            <a:endParaRPr lang="en-US"/>
          </a:p>
        </p:txBody>
      </p:sp>
      <p:sp>
        <p:nvSpPr>
          <p:cNvPr id="25" name="Text Placeholder 22">
            <a:extLst>
              <a:ext uri="{FF2B5EF4-FFF2-40B4-BE49-F238E27FC236}">
                <a16:creationId xmlns:a16="http://schemas.microsoft.com/office/drawing/2014/main" id="{12FA2E27-140F-F46D-8627-626C10AE3408}"/>
              </a:ext>
            </a:extLst>
          </p:cNvPr>
          <p:cNvSpPr>
            <a:spLocks noGrp="1"/>
          </p:cNvSpPr>
          <p:nvPr>
            <p:ph type="body" sz="quarter" idx="11"/>
          </p:nvPr>
        </p:nvSpPr>
        <p:spPr>
          <a:xfrm>
            <a:off x="393812" y="2585944"/>
            <a:ext cx="5582597" cy="3376568"/>
          </a:xfrm>
          <a:prstGeom prst="rect">
            <a:avLst/>
          </a:prstGeom>
        </p:spPr>
        <p:txBody>
          <a:bodyPr/>
          <a:lstStyle>
            <a:lvl1pPr marL="0" indent="0">
              <a:spcBef>
                <a:spcPts val="0"/>
              </a:spcBef>
              <a:spcAft>
                <a:spcPts val="800"/>
              </a:spcAft>
              <a:buNone/>
              <a:defRPr sz="1867"/>
            </a:lvl1pPr>
          </a:lstStyle>
          <a:p>
            <a:pPr lvl="0"/>
            <a:r>
              <a:rPr lang="en-US"/>
              <a:t>Click to edit Master text styles</a:t>
            </a:r>
          </a:p>
        </p:txBody>
      </p:sp>
      <p:sp>
        <p:nvSpPr>
          <p:cNvPr id="30" name="Content Placeholder 29">
            <a:extLst>
              <a:ext uri="{FF2B5EF4-FFF2-40B4-BE49-F238E27FC236}">
                <a16:creationId xmlns:a16="http://schemas.microsoft.com/office/drawing/2014/main" id="{D299B0AF-818B-DDF9-97BC-7852FC4F90D5}"/>
              </a:ext>
            </a:extLst>
          </p:cNvPr>
          <p:cNvSpPr>
            <a:spLocks noGrp="1"/>
          </p:cNvSpPr>
          <p:nvPr>
            <p:ph sz="quarter" idx="12"/>
          </p:nvPr>
        </p:nvSpPr>
        <p:spPr>
          <a:xfrm>
            <a:off x="6215591" y="428692"/>
            <a:ext cx="5593292" cy="5533820"/>
          </a:xfrm>
          <a:prstGeom prst="rect">
            <a:avLst/>
          </a:prstGeom>
          <a:solidFill>
            <a:schemeClr val="bg1">
              <a:lumMod val="95000"/>
            </a:schemeClr>
          </a:solidFill>
        </p:spPr>
        <p:txBody>
          <a:bodyPr anchor="ctr"/>
          <a:lstStyle>
            <a:lvl1pPr marL="0" indent="0" algn="ctr">
              <a:buNone/>
              <a:defRPr sz="1600"/>
            </a:lvl1pPr>
            <a:lvl2pPr marL="457162" indent="0">
              <a:buNone/>
              <a:defRPr/>
            </a:lvl2pPr>
            <a:lvl3pPr marL="914324" indent="0">
              <a:buNone/>
              <a:defRPr/>
            </a:lvl3pPr>
          </a:lstStyle>
          <a:p>
            <a:pPr lvl="0"/>
            <a:r>
              <a:rPr lang="en-US"/>
              <a:t>Click to edit Master text styles</a:t>
            </a:r>
          </a:p>
        </p:txBody>
      </p:sp>
      <p:pic>
        <p:nvPicPr>
          <p:cNvPr id="4" name="Graphic 3">
            <a:extLst>
              <a:ext uri="{FF2B5EF4-FFF2-40B4-BE49-F238E27FC236}">
                <a16:creationId xmlns:a16="http://schemas.microsoft.com/office/drawing/2014/main" id="{C61EFFEB-61C3-A812-D06A-1FFC1A2331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9941" y="6455132"/>
            <a:ext cx="708000" cy="296418"/>
          </a:xfrm>
          <a:prstGeom prst="rect">
            <a:avLst/>
          </a:prstGeom>
        </p:spPr>
      </p:pic>
    </p:spTree>
    <p:extLst>
      <p:ext uri="{BB962C8B-B14F-4D97-AF65-F5344CB8AC3E}">
        <p14:creationId xmlns:p14="http://schemas.microsoft.com/office/powerpoint/2010/main" val="1569353140"/>
      </p:ext>
    </p:extLst>
  </p:cSld>
  <p:clrMapOvr>
    <a:masterClrMapping/>
  </p:clrMapOvr>
  <p:extLst>
    <p:ext uri="{DCECCB84-F9BA-43D5-87BE-67443E8EF086}">
      <p15:sldGuideLst xmlns:p15="http://schemas.microsoft.com/office/powerpoint/2012/main">
        <p15:guide id="1" pos="362">
          <p15:clr>
            <a:srgbClr val="FBAE40"/>
          </p15:clr>
        </p15:guide>
        <p15:guide id="2" pos="11158">
          <p15:clr>
            <a:srgbClr val="FBAE40"/>
          </p15:clr>
        </p15:guide>
        <p15:guide id="3" pos="5873">
          <p15:clr>
            <a:srgbClr val="FBAE40"/>
          </p15:clr>
        </p15:guide>
        <p15:guide id="4" pos="565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B4AC1-2670-A407-0F22-4B4AC51633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6E6C29-F2CB-24EE-EB4A-A307372B7A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CC903B9-767A-3E4C-0B43-41EB91EDF63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5E81007-5D71-D6AF-B81D-83037650CC78}"/>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6" name="Footer Placeholder 5">
            <a:extLst>
              <a:ext uri="{FF2B5EF4-FFF2-40B4-BE49-F238E27FC236}">
                <a16:creationId xmlns:a16="http://schemas.microsoft.com/office/drawing/2014/main" id="{376838BD-8352-76B9-E8DC-6CC68F4D9B3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A21FE0-9071-9D1E-5060-0756D387CBDD}"/>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961265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2 -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1B69A-D543-475E-AE65-4D4B80FE060D}"/>
              </a:ext>
            </a:extLst>
          </p:cNvPr>
          <p:cNvSpPr>
            <a:spLocks noGrp="1"/>
          </p:cNvSpPr>
          <p:nvPr>
            <p:ph type="title"/>
          </p:nvPr>
        </p:nvSpPr>
        <p:spPr>
          <a:xfrm>
            <a:off x="252920" y="24714"/>
            <a:ext cx="11691946" cy="1232586"/>
          </a:xfrm>
        </p:spPr>
        <p:txBody>
          <a:bodyPr>
            <a:normAutofit/>
          </a:bodyPr>
          <a:lstStyle/>
          <a:p>
            <a:r>
              <a:rPr lang="en-US"/>
              <a:t>Click to edit Master title style</a:t>
            </a:r>
            <a:endParaRPr lang="en-GB"/>
          </a:p>
        </p:txBody>
      </p:sp>
      <p:sp>
        <p:nvSpPr>
          <p:cNvPr id="8" name="Content Placeholder 7">
            <a:extLst>
              <a:ext uri="{FF2B5EF4-FFF2-40B4-BE49-F238E27FC236}">
                <a16:creationId xmlns:a16="http://schemas.microsoft.com/office/drawing/2014/main" id="{8584B0D2-8ABE-4F3C-91C7-FF40ADCC5278}"/>
              </a:ext>
            </a:extLst>
          </p:cNvPr>
          <p:cNvSpPr>
            <a:spLocks noGrp="1"/>
          </p:cNvSpPr>
          <p:nvPr>
            <p:ph sz="quarter" idx="10"/>
          </p:nvPr>
        </p:nvSpPr>
        <p:spPr>
          <a:xfrm>
            <a:off x="354228" y="1675628"/>
            <a:ext cx="11504398" cy="4464909"/>
          </a:xfrm>
        </p:spPr>
        <p:txBody>
          <a:bodyPr/>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86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AAB0-4592-0D7D-9E25-F277CF58986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6D8903-BBA5-9E87-795C-5E320B26C7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0A1D90-FBA6-50EF-0360-620729C6C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5D1EF4-20D0-FBF9-1604-36B3ED0F58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047C78-7495-0A5E-0932-28E714CE0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2E6E0B-26AA-EA34-5CD7-C60B1E66E2EE}"/>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8" name="Footer Placeholder 7">
            <a:extLst>
              <a:ext uri="{FF2B5EF4-FFF2-40B4-BE49-F238E27FC236}">
                <a16:creationId xmlns:a16="http://schemas.microsoft.com/office/drawing/2014/main" id="{ACDD6A3B-D439-094D-BBAC-578B52B7F06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BA4A46-ADB2-835A-41E3-AD8A4F042C84}"/>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568032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52A8-FB9A-004D-2505-882E9A04CA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45F6AB-7579-3C43-7C1E-134936F1B38D}"/>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4" name="Footer Placeholder 3">
            <a:extLst>
              <a:ext uri="{FF2B5EF4-FFF2-40B4-BE49-F238E27FC236}">
                <a16:creationId xmlns:a16="http://schemas.microsoft.com/office/drawing/2014/main" id="{A9228F00-54AD-0645-DA4D-D820629501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94CB2F-EDBB-B0AD-EFC9-36A2C79875D6}"/>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169661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53991-3C0A-CA00-8B8F-F7D0BAB4ED04}"/>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3" name="Footer Placeholder 2">
            <a:extLst>
              <a:ext uri="{FF2B5EF4-FFF2-40B4-BE49-F238E27FC236}">
                <a16:creationId xmlns:a16="http://schemas.microsoft.com/office/drawing/2014/main" id="{71FAF357-3F28-7379-08DF-CFEF8DB76E1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696101E-039D-B8EC-F268-8B3C7408AECE}"/>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2424270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BDEB4-B639-F102-CC6D-A4D97158F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BAAD10-1BA6-FFE8-8E41-6AC7EC6E41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9CB1DA9-39C8-0B46-0557-22F265B346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AC32F2-2ECD-9789-BB6A-1557031A5FD8}"/>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6" name="Footer Placeholder 5">
            <a:extLst>
              <a:ext uri="{FF2B5EF4-FFF2-40B4-BE49-F238E27FC236}">
                <a16:creationId xmlns:a16="http://schemas.microsoft.com/office/drawing/2014/main" id="{78BA4881-7C2E-2A7A-2FE7-AD78640E3FF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5ED2A8-DF9B-6C08-5893-46284B150079}"/>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254180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8AEF-7150-3C96-E9AF-BD1C7BEAE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181A4F-C2BB-EC3A-B118-9535CAE56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280C69-8C3F-B783-717F-08D59FCFBC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49751-C1E5-1654-551A-DF83C735E3B6}"/>
              </a:ext>
            </a:extLst>
          </p:cNvPr>
          <p:cNvSpPr>
            <a:spLocks noGrp="1"/>
          </p:cNvSpPr>
          <p:nvPr>
            <p:ph type="dt" sz="half" idx="10"/>
          </p:nvPr>
        </p:nvSpPr>
        <p:spPr/>
        <p:txBody>
          <a:bodyPr/>
          <a:lstStyle/>
          <a:p>
            <a:fld id="{7177494B-CBC2-4EF2-93EB-384BC8173D8D}" type="datetimeFigureOut">
              <a:rPr lang="en-GB" smtClean="0"/>
              <a:t>06/01/2025</a:t>
            </a:fld>
            <a:endParaRPr lang="en-GB"/>
          </a:p>
        </p:txBody>
      </p:sp>
      <p:sp>
        <p:nvSpPr>
          <p:cNvPr id="6" name="Footer Placeholder 5">
            <a:extLst>
              <a:ext uri="{FF2B5EF4-FFF2-40B4-BE49-F238E27FC236}">
                <a16:creationId xmlns:a16="http://schemas.microsoft.com/office/drawing/2014/main" id="{02CCEE87-A9F0-3A72-CFF4-97608B7461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D2A90B-A73E-2D8D-304D-1724D55D71EE}"/>
              </a:ext>
            </a:extLst>
          </p:cNvPr>
          <p:cNvSpPr>
            <a:spLocks noGrp="1"/>
          </p:cNvSpPr>
          <p:nvPr>
            <p:ph type="sldNum" sz="quarter" idx="12"/>
          </p:nvPr>
        </p:nvSpPr>
        <p:spPr/>
        <p:txBody>
          <a:bodyPr/>
          <a:lstStyle/>
          <a:p>
            <a:fld id="{F151A715-DBF0-4B1E-9B98-37EBA76259BB}" type="slidenum">
              <a:rPr lang="en-GB" smtClean="0"/>
              <a:t>‹#›</a:t>
            </a:fld>
            <a:endParaRPr lang="en-GB"/>
          </a:p>
        </p:txBody>
      </p:sp>
    </p:spTree>
    <p:extLst>
      <p:ext uri="{BB962C8B-B14F-4D97-AF65-F5344CB8AC3E}">
        <p14:creationId xmlns:p14="http://schemas.microsoft.com/office/powerpoint/2010/main" val="837392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417AB0-E44B-530E-EA32-65A352200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A25152-CCC0-1EC1-4ADB-1B8EB3650E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6F5D7D-3D85-5A82-1954-FD37A35CD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7494B-CBC2-4EF2-93EB-384BC8173D8D}" type="datetimeFigureOut">
              <a:rPr lang="en-GB" smtClean="0"/>
              <a:t>06/01/2025</a:t>
            </a:fld>
            <a:endParaRPr lang="en-GB"/>
          </a:p>
        </p:txBody>
      </p:sp>
      <p:sp>
        <p:nvSpPr>
          <p:cNvPr id="5" name="Footer Placeholder 4">
            <a:extLst>
              <a:ext uri="{FF2B5EF4-FFF2-40B4-BE49-F238E27FC236}">
                <a16:creationId xmlns:a16="http://schemas.microsoft.com/office/drawing/2014/main" id="{389D7EC7-68F1-5C23-2BD3-8BB445B3F6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D9974F2-6F6B-59A6-E907-7503F5F38A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1A715-DBF0-4B1E-9B98-37EBA76259BB}" type="slidenum">
              <a:rPr lang="en-GB" smtClean="0"/>
              <a:t>‹#›</a:t>
            </a:fld>
            <a:endParaRPr lang="en-GB"/>
          </a:p>
        </p:txBody>
      </p:sp>
    </p:spTree>
    <p:extLst>
      <p:ext uri="{BB962C8B-B14F-4D97-AF65-F5344CB8AC3E}">
        <p14:creationId xmlns:p14="http://schemas.microsoft.com/office/powerpoint/2010/main" val="335803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2750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xStyles>
    <p:titleStyle>
      <a:lvl1pPr algn="l" defTabSz="91432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1" indent="-228581" algn="l" defTabSz="914324"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743" indent="-228581" algn="l" defTabSz="91432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04" indent="-228581" algn="l" defTabSz="91432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67"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29"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90"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6"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10"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3" algn="l" defTabSz="914324" rtl="0" eaLnBrk="1" latinLnBrk="0" hangingPunct="1">
        <a:defRPr sz="1800" kern="1200">
          <a:solidFill>
            <a:schemeClr val="tx1"/>
          </a:solidFill>
          <a:latin typeface="+mn-lt"/>
          <a:ea typeface="+mn-ea"/>
          <a:cs typeface="+mn-cs"/>
        </a:defRPr>
      </a:lvl8pPr>
      <a:lvl9pPr marL="3657295" algn="l" defTabSz="91432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006">
          <p15:clr>
            <a:srgbClr val="F26B43"/>
          </p15:clr>
        </p15:guide>
        <p15:guide id="2" orient="horz" pos="40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5C4C-F97B-47AF-5EFB-AB488C3D29E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5A8AD6-8D53-CBB8-56B6-64BA2169F956}"/>
              </a:ext>
            </a:extLst>
          </p:cNvPr>
          <p:cNvSpPr>
            <a:spLocks noGrp="1"/>
          </p:cNvSpPr>
          <p:nvPr>
            <p:ph type="body" sz="quarter" idx="14"/>
          </p:nvPr>
        </p:nvSpPr>
        <p:spPr>
          <a:xfrm>
            <a:off x="426283" y="2334598"/>
            <a:ext cx="6663285" cy="830997"/>
          </a:xfrm>
        </p:spPr>
        <p:txBody>
          <a:bodyPr/>
          <a:lstStyle/>
          <a:p>
            <a:r>
              <a:rPr lang="en-GB" sz="5400" dirty="0">
                <a:effectLst/>
                <a:latin typeface="+mn-lt"/>
                <a:ea typeface="Calibri" panose="020F0502020204030204" pitchFamily="34" charset="0"/>
                <a:cs typeface="Calibri" panose="020F0502020204030204" pitchFamily="34" charset="0"/>
              </a:rPr>
              <a:t>Courses 360 Databases</a:t>
            </a:r>
            <a:endParaRPr lang="en-US" sz="5400" dirty="0">
              <a:latin typeface="+mn-lt"/>
            </a:endParaRPr>
          </a:p>
        </p:txBody>
      </p:sp>
      <p:pic>
        <p:nvPicPr>
          <p:cNvPr id="7" name="Picture 6" descr="A close-up of a sign&#10;&#10;Description automatically generated">
            <a:extLst>
              <a:ext uri="{FF2B5EF4-FFF2-40B4-BE49-F238E27FC236}">
                <a16:creationId xmlns:a16="http://schemas.microsoft.com/office/drawing/2014/main" id="{66831740-8FCE-D55D-B6D1-C8050F080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83" y="594780"/>
            <a:ext cx="3044280" cy="988760"/>
          </a:xfrm>
          <a:prstGeom prst="rect">
            <a:avLst/>
          </a:prstGeom>
        </p:spPr>
      </p:pic>
      <p:pic>
        <p:nvPicPr>
          <p:cNvPr id="2" name="Picture 1" descr="A person and person reading books&#10;&#10;Description automatically generated">
            <a:extLst>
              <a:ext uri="{FF2B5EF4-FFF2-40B4-BE49-F238E27FC236}">
                <a16:creationId xmlns:a16="http://schemas.microsoft.com/office/drawing/2014/main" id="{D1C1062B-4A50-F4FB-FD33-04857B5BD53B}"/>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a:xfrm>
            <a:off x="5734366" y="2052136"/>
            <a:ext cx="5645881" cy="4208171"/>
          </a:xfrm>
          <a:prstGeom prst="rect">
            <a:avLst/>
          </a:prstGeom>
        </p:spPr>
      </p:pic>
    </p:spTree>
    <p:extLst>
      <p:ext uri="{BB962C8B-B14F-4D97-AF65-F5344CB8AC3E}">
        <p14:creationId xmlns:p14="http://schemas.microsoft.com/office/powerpoint/2010/main" val="256812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8B8600-3446-601D-E8B1-9B26C0AAE325}"/>
              </a:ext>
            </a:extLst>
          </p:cNvPr>
          <p:cNvSpPr>
            <a:spLocks noGrp="1"/>
          </p:cNvSpPr>
          <p:nvPr>
            <p:ph type="body" sz="quarter" idx="10"/>
          </p:nvPr>
        </p:nvSpPr>
        <p:spPr/>
        <p:txBody>
          <a:bodyPr/>
          <a:lstStyle/>
          <a:p>
            <a:r>
              <a:rPr lang="en-GB"/>
              <a:t>Tuition Fee Analysis - Background</a:t>
            </a:r>
          </a:p>
        </p:txBody>
      </p:sp>
      <p:sp>
        <p:nvSpPr>
          <p:cNvPr id="3" name="Text Placeholder 2">
            <a:extLst>
              <a:ext uri="{FF2B5EF4-FFF2-40B4-BE49-F238E27FC236}">
                <a16:creationId xmlns:a16="http://schemas.microsoft.com/office/drawing/2014/main" id="{0C6DE383-0597-E985-1FAE-CE1DEB50BC42}"/>
              </a:ext>
            </a:extLst>
          </p:cNvPr>
          <p:cNvSpPr>
            <a:spLocks noGrp="1"/>
          </p:cNvSpPr>
          <p:nvPr>
            <p:ph type="body" sz="quarter" idx="12"/>
          </p:nvPr>
        </p:nvSpPr>
        <p:spPr>
          <a:xfrm>
            <a:off x="3880736" y="1377157"/>
            <a:ext cx="7858431" cy="4590256"/>
          </a:xfrm>
        </p:spPr>
        <p:txBody>
          <a:bodyPr/>
          <a:lstStyle/>
          <a:p>
            <a:r>
              <a:rPr lang="en-GB"/>
              <a:t>Using our Courses 360 databases, a benchmarking evaluation of the tuition fee levels at your institution can be carried out, typically by subject (aligned to Departments, but looking at more granular subjects where appropriate e.g. Business School). This can help to identify where there are opportunities to adjust pricing based on competitors and the wider sector. </a:t>
            </a:r>
          </a:p>
        </p:txBody>
      </p:sp>
      <p:pic>
        <p:nvPicPr>
          <p:cNvPr id="9" name="Picture 8">
            <a:extLst>
              <a:ext uri="{FF2B5EF4-FFF2-40B4-BE49-F238E27FC236}">
                <a16:creationId xmlns:a16="http://schemas.microsoft.com/office/drawing/2014/main" id="{4A43833C-8096-C98D-2429-0C69FDAF4022}"/>
              </a:ext>
            </a:extLst>
          </p:cNvPr>
          <p:cNvPicPr>
            <a:picLocks noChangeAspect="1"/>
          </p:cNvPicPr>
          <p:nvPr/>
        </p:nvPicPr>
        <p:blipFill>
          <a:blip r:embed="rId2"/>
          <a:stretch>
            <a:fillRect/>
          </a:stretch>
        </p:blipFill>
        <p:spPr>
          <a:xfrm>
            <a:off x="443310" y="1377157"/>
            <a:ext cx="3200400" cy="2462213"/>
          </a:xfrm>
          <a:prstGeom prst="rect">
            <a:avLst/>
          </a:prstGeom>
        </p:spPr>
      </p:pic>
      <p:graphicFrame>
        <p:nvGraphicFramePr>
          <p:cNvPr id="12" name="Table 11">
            <a:extLst>
              <a:ext uri="{FF2B5EF4-FFF2-40B4-BE49-F238E27FC236}">
                <a16:creationId xmlns:a16="http://schemas.microsoft.com/office/drawing/2014/main" id="{3EC2776E-752F-FE66-96A3-5912F8F09890}"/>
              </a:ext>
            </a:extLst>
          </p:cNvPr>
          <p:cNvGraphicFramePr>
            <a:graphicFrameLocks noGrp="1"/>
          </p:cNvGraphicFramePr>
          <p:nvPr>
            <p:extLst>
              <p:ext uri="{D42A27DB-BD31-4B8C-83A1-F6EECF244321}">
                <p14:modId xmlns:p14="http://schemas.microsoft.com/office/powerpoint/2010/main" val="3566649994"/>
              </p:ext>
            </p:extLst>
          </p:nvPr>
        </p:nvGraphicFramePr>
        <p:xfrm>
          <a:off x="3880737" y="3149045"/>
          <a:ext cx="7867953" cy="3139440"/>
        </p:xfrm>
        <a:graphic>
          <a:graphicData uri="http://schemas.openxmlformats.org/drawingml/2006/table">
            <a:tbl>
              <a:tblPr firstRow="1" bandRow="1">
                <a:tableStyleId>{5C22544A-7EE6-4342-B048-85BDC9FD1C3A}</a:tableStyleId>
              </a:tblPr>
              <a:tblGrid>
                <a:gridCol w="2622651">
                  <a:extLst>
                    <a:ext uri="{9D8B030D-6E8A-4147-A177-3AD203B41FA5}">
                      <a16:colId xmlns:a16="http://schemas.microsoft.com/office/drawing/2014/main" val="4239963449"/>
                    </a:ext>
                  </a:extLst>
                </a:gridCol>
                <a:gridCol w="2622651">
                  <a:extLst>
                    <a:ext uri="{9D8B030D-6E8A-4147-A177-3AD203B41FA5}">
                      <a16:colId xmlns:a16="http://schemas.microsoft.com/office/drawing/2014/main" val="2109989380"/>
                    </a:ext>
                  </a:extLst>
                </a:gridCol>
                <a:gridCol w="2622651">
                  <a:extLst>
                    <a:ext uri="{9D8B030D-6E8A-4147-A177-3AD203B41FA5}">
                      <a16:colId xmlns:a16="http://schemas.microsoft.com/office/drawing/2014/main" val="1112528454"/>
                    </a:ext>
                  </a:extLst>
                </a:gridCol>
              </a:tblGrid>
              <a:tr h="618876">
                <a:tc>
                  <a:txBody>
                    <a:bodyPr/>
                    <a:lstStyle/>
                    <a:p>
                      <a:r>
                        <a:rPr lang="en-GB" sz="2000"/>
                        <a:t>What questions does this answer?</a:t>
                      </a:r>
                    </a:p>
                  </a:txBody>
                  <a:tcPr marL="45720" marR="45720" marT="22860" marB="22860">
                    <a:solidFill>
                      <a:srgbClr val="4252FF"/>
                    </a:solidFill>
                  </a:tcPr>
                </a:tc>
                <a:tc>
                  <a:txBody>
                    <a:bodyPr/>
                    <a:lstStyle/>
                    <a:p>
                      <a:r>
                        <a:rPr lang="en-GB" sz="2000"/>
                        <a:t>What are the deliverables?</a:t>
                      </a:r>
                    </a:p>
                  </a:txBody>
                  <a:tcPr marL="45720" marR="45720" marT="22860" marB="22860">
                    <a:solidFill>
                      <a:srgbClr val="4252FF"/>
                    </a:solidFill>
                  </a:tcPr>
                </a:tc>
                <a:tc>
                  <a:txBody>
                    <a:bodyPr/>
                    <a:lstStyle/>
                    <a:p>
                      <a:r>
                        <a:rPr lang="en-GB" sz="2000"/>
                        <a:t>Additional Option</a:t>
                      </a:r>
                    </a:p>
                  </a:txBody>
                  <a:tcPr marL="45720" marR="45720" marT="22860" marB="22860">
                    <a:solidFill>
                      <a:srgbClr val="4252FF"/>
                    </a:solidFill>
                  </a:tcPr>
                </a:tc>
                <a:extLst>
                  <a:ext uri="{0D108BD9-81ED-4DB2-BD59-A6C34878D82A}">
                    <a16:rowId xmlns:a16="http://schemas.microsoft.com/office/drawing/2014/main" val="2548197337"/>
                  </a:ext>
                </a:extLst>
              </a:tr>
              <a:tr h="1983796">
                <a:tc>
                  <a:txBody>
                    <a:bodyPr/>
                    <a:lstStyle/>
                    <a:p>
                      <a:r>
                        <a:rPr lang="en-GB" sz="2000"/>
                        <a:t>Are our tuition fees positioned competitively?</a:t>
                      </a:r>
                    </a:p>
                    <a:p>
                      <a:endParaRPr lang="en-GB" sz="2000"/>
                    </a:p>
                    <a:p>
                      <a:r>
                        <a:rPr lang="en-GB" sz="2000"/>
                        <a:t>Are there specific subjects or courses that should be priced differently?</a:t>
                      </a:r>
                    </a:p>
                  </a:txBody>
                  <a:tcPr marL="45720" marR="45720" marT="22860" marB="22860">
                    <a:solidFill>
                      <a:srgbClr val="D9DCFF"/>
                    </a:solidFill>
                  </a:tcPr>
                </a:tc>
                <a:tc>
                  <a:txBody>
                    <a:bodyPr/>
                    <a:lstStyle/>
                    <a:p>
                      <a:r>
                        <a:rPr lang="en-GB" sz="2000"/>
                        <a:t>Comprehensive report containing analysis of tuition fees by subject, with recommendations for increases or (relative) decreases in future cycles. </a:t>
                      </a:r>
                    </a:p>
                    <a:p>
                      <a:endParaRPr lang="en-GB" sz="2000"/>
                    </a:p>
                  </a:txBody>
                  <a:tcPr marL="45720" marR="45720" marT="22860" marB="22860">
                    <a:solidFill>
                      <a:srgbClr val="D9DCFF"/>
                    </a:solidFill>
                  </a:tcPr>
                </a:tc>
                <a:tc>
                  <a:txBody>
                    <a:bodyPr/>
                    <a:lstStyle/>
                    <a:p>
                      <a:r>
                        <a:rPr lang="en-GB" sz="2000"/>
                        <a:t>Analysis of the scholarships offer at your institution to identify gaps and any opportunities to offer funding based on key recruitment targets.</a:t>
                      </a:r>
                    </a:p>
                  </a:txBody>
                  <a:tcPr marL="45720" marR="45720" marT="22860" marB="22860">
                    <a:solidFill>
                      <a:srgbClr val="D9DCFF"/>
                    </a:solidFill>
                  </a:tcPr>
                </a:tc>
                <a:extLst>
                  <a:ext uri="{0D108BD9-81ED-4DB2-BD59-A6C34878D82A}">
                    <a16:rowId xmlns:a16="http://schemas.microsoft.com/office/drawing/2014/main" val="1923016682"/>
                  </a:ext>
                </a:extLst>
              </a:tr>
            </a:tbl>
          </a:graphicData>
        </a:graphic>
      </p:graphicFrame>
    </p:spTree>
    <p:extLst>
      <p:ext uri="{BB962C8B-B14F-4D97-AF65-F5344CB8AC3E}">
        <p14:creationId xmlns:p14="http://schemas.microsoft.com/office/powerpoint/2010/main" val="2678187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7E208-D16A-929B-DCD2-6F9EE45F1380}"/>
              </a:ext>
            </a:extLst>
          </p:cNvPr>
          <p:cNvSpPr>
            <a:spLocks noGrp="1"/>
          </p:cNvSpPr>
          <p:nvPr>
            <p:ph type="body" sz="quarter" idx="10"/>
          </p:nvPr>
        </p:nvSpPr>
        <p:spPr/>
        <p:txBody>
          <a:bodyPr/>
          <a:lstStyle/>
          <a:p>
            <a:r>
              <a:rPr lang="en-US"/>
              <a:t>Tuition Fee Analysis – Our Approach</a:t>
            </a:r>
          </a:p>
        </p:txBody>
      </p:sp>
      <p:graphicFrame>
        <p:nvGraphicFramePr>
          <p:cNvPr id="4" name="Content Placeholder 9">
            <a:extLst>
              <a:ext uri="{FF2B5EF4-FFF2-40B4-BE49-F238E27FC236}">
                <a16:creationId xmlns:a16="http://schemas.microsoft.com/office/drawing/2014/main" id="{5B851C20-D5F6-39FE-1D99-BAE401B6500C}"/>
              </a:ext>
            </a:extLst>
          </p:cNvPr>
          <p:cNvGraphicFramePr>
            <a:graphicFrameLocks noGrp="1"/>
          </p:cNvGraphicFramePr>
          <p:nvPr>
            <p:ph sz="quarter" idx="10"/>
            <p:extLst>
              <p:ext uri="{D42A27DB-BD31-4B8C-83A1-F6EECF244321}">
                <p14:modId xmlns:p14="http://schemas.microsoft.com/office/powerpoint/2010/main" val="4188155135"/>
              </p:ext>
            </p:extLst>
          </p:nvPr>
        </p:nvGraphicFramePr>
        <p:xfrm>
          <a:off x="706608" y="1056085"/>
          <a:ext cx="10488661" cy="4254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1273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746DF08-C7E4-8463-E075-CD02E46C252C}"/>
              </a:ext>
            </a:extLst>
          </p:cNvPr>
          <p:cNvGraphicFramePr/>
          <p:nvPr>
            <p:extLst>
              <p:ext uri="{D42A27DB-BD31-4B8C-83A1-F6EECF244321}">
                <p14:modId xmlns:p14="http://schemas.microsoft.com/office/powerpoint/2010/main" val="677108808"/>
              </p:ext>
            </p:extLst>
          </p:nvPr>
        </p:nvGraphicFramePr>
        <p:xfrm>
          <a:off x="4583875" y="440532"/>
          <a:ext cx="8917467" cy="565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a:extLst>
              <a:ext uri="{FF2B5EF4-FFF2-40B4-BE49-F238E27FC236}">
                <a16:creationId xmlns:a16="http://schemas.microsoft.com/office/drawing/2014/main" id="{F2C330AF-8440-9AD1-A4BC-BB7FD79035AA}"/>
              </a:ext>
            </a:extLst>
          </p:cNvPr>
          <p:cNvSpPr>
            <a:spLocks noGrp="1"/>
          </p:cNvSpPr>
          <p:nvPr>
            <p:ph type="body" sz="quarter" idx="10"/>
          </p:nvPr>
        </p:nvSpPr>
        <p:spPr/>
        <p:txBody>
          <a:bodyPr/>
          <a:lstStyle/>
          <a:p>
            <a:r>
              <a:rPr lang="en-US"/>
              <a:t>Tuition Fee Analysis - Outcomes</a:t>
            </a:r>
          </a:p>
        </p:txBody>
      </p:sp>
      <p:sp>
        <p:nvSpPr>
          <p:cNvPr id="6" name="Text Placeholder 5">
            <a:extLst>
              <a:ext uri="{FF2B5EF4-FFF2-40B4-BE49-F238E27FC236}">
                <a16:creationId xmlns:a16="http://schemas.microsoft.com/office/drawing/2014/main" id="{F9C4C6E2-22D8-E0AA-6F59-F0277F0EE3A0}"/>
              </a:ext>
            </a:extLst>
          </p:cNvPr>
          <p:cNvSpPr>
            <a:spLocks noGrp="1"/>
          </p:cNvSpPr>
          <p:nvPr>
            <p:ph type="body" sz="quarter" idx="12"/>
          </p:nvPr>
        </p:nvSpPr>
        <p:spPr>
          <a:xfrm>
            <a:off x="444983" y="2032211"/>
            <a:ext cx="6502082" cy="2002431"/>
          </a:xfrm>
          <a:ln w="38100">
            <a:solidFill>
              <a:srgbClr val="8D46E7"/>
            </a:solidFill>
          </a:ln>
        </p:spPr>
        <p:txBody>
          <a:bodyPr/>
          <a:lstStyle/>
          <a:p>
            <a:pPr marL="177800"/>
            <a:r>
              <a:rPr lang="en-GB">
                <a:effectLst/>
                <a:latin typeface="Trebuchet MS" panose="020B0603020202020204" pitchFamily="34" charset="0"/>
                <a:ea typeface="Times New Roman" panose="02020603050405020304" pitchFamily="18" charset="0"/>
                <a:cs typeface="Arial" panose="020B0604020202020204" pitchFamily="34" charset="0"/>
              </a:rPr>
              <a:t>Deliverables:</a:t>
            </a:r>
          </a:p>
          <a:p>
            <a:pPr marL="520700" indent="-342900">
              <a:buFont typeface="Arial" panose="020B0604020202020204" pitchFamily="34" charset="0"/>
              <a:buChar char="•"/>
            </a:pPr>
            <a:r>
              <a:rPr lang="en-GB">
                <a:effectLst/>
                <a:latin typeface="Trebuchet MS" panose="020B0603020202020204" pitchFamily="34" charset="0"/>
                <a:ea typeface="Times New Roman" panose="02020603050405020304" pitchFamily="18" charset="0"/>
                <a:cs typeface="Arial" panose="020B0604020202020204" pitchFamily="34" charset="0"/>
              </a:rPr>
              <a:t>Executive summary</a:t>
            </a:r>
          </a:p>
          <a:p>
            <a:pPr marL="520700" indent="-342900">
              <a:buFont typeface="Arial" panose="020B0604020202020204" pitchFamily="34" charset="0"/>
              <a:buChar char="•"/>
            </a:pPr>
            <a:r>
              <a:rPr lang="en-GB">
                <a:latin typeface="Trebuchet MS" panose="020B0603020202020204" pitchFamily="34" charset="0"/>
                <a:ea typeface="Times New Roman" panose="02020603050405020304" pitchFamily="18" charset="0"/>
                <a:cs typeface="Arial" panose="020B0604020202020204" pitchFamily="34" charset="0"/>
              </a:rPr>
              <a:t>R</a:t>
            </a:r>
            <a:r>
              <a:rPr lang="en-GB">
                <a:effectLst/>
                <a:latin typeface="Trebuchet MS" panose="020B0603020202020204" pitchFamily="34" charset="0"/>
                <a:ea typeface="Times New Roman" panose="02020603050405020304" pitchFamily="18" charset="0"/>
                <a:cs typeface="Arial" panose="020B0604020202020204" pitchFamily="34" charset="0"/>
              </a:rPr>
              <a:t>eport containing rationale for recommendations (where should fees be increased/reduced?)</a:t>
            </a:r>
          </a:p>
          <a:p>
            <a:pPr marL="520700" indent="-342900">
              <a:buFont typeface="Arial" panose="020B0604020202020204" pitchFamily="34" charset="0"/>
              <a:buChar char="•"/>
            </a:pPr>
            <a:r>
              <a:rPr lang="en-GB">
                <a:latin typeface="Trebuchet MS" panose="020B0603020202020204" pitchFamily="34" charset="0"/>
                <a:ea typeface="Times New Roman" panose="02020603050405020304" pitchFamily="18" charset="0"/>
                <a:cs typeface="Arial" panose="020B0604020202020204" pitchFamily="34" charset="0"/>
              </a:rPr>
              <a:t>S</a:t>
            </a:r>
            <a:r>
              <a:rPr lang="en-GB">
                <a:effectLst/>
                <a:latin typeface="Trebuchet MS" panose="020B0603020202020204" pitchFamily="34" charset="0"/>
                <a:ea typeface="Times New Roman" panose="02020603050405020304" pitchFamily="18" charset="0"/>
                <a:cs typeface="Arial" panose="020B0604020202020204" pitchFamily="34" charset="0"/>
              </a:rPr>
              <a:t>lides containing charts and tables used in analysis, which can be shared internally.</a:t>
            </a:r>
          </a:p>
          <a:p>
            <a:endParaRPr lang="en-GB"/>
          </a:p>
        </p:txBody>
      </p:sp>
    </p:spTree>
    <p:extLst>
      <p:ext uri="{BB962C8B-B14F-4D97-AF65-F5344CB8AC3E}">
        <p14:creationId xmlns:p14="http://schemas.microsoft.com/office/powerpoint/2010/main" val="244603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D80247-9241-881B-E08B-190F6DFDED35}"/>
              </a:ext>
            </a:extLst>
          </p:cNvPr>
          <p:cNvSpPr>
            <a:spLocks noGrp="1"/>
          </p:cNvSpPr>
          <p:nvPr>
            <p:ph type="body" sz="quarter" idx="14"/>
          </p:nvPr>
        </p:nvSpPr>
        <p:spPr/>
        <p:txBody>
          <a:bodyPr/>
          <a:lstStyle/>
          <a:p>
            <a:endParaRPr lang="en-US"/>
          </a:p>
        </p:txBody>
      </p:sp>
      <p:sp>
        <p:nvSpPr>
          <p:cNvPr id="2" name="Text Placeholder 1">
            <a:extLst>
              <a:ext uri="{FF2B5EF4-FFF2-40B4-BE49-F238E27FC236}">
                <a16:creationId xmlns:a16="http://schemas.microsoft.com/office/drawing/2014/main" id="{C5ACE44B-C81E-1250-6C41-A040E6B4012B}"/>
              </a:ext>
            </a:extLst>
          </p:cNvPr>
          <p:cNvSpPr>
            <a:spLocks noGrp="1"/>
          </p:cNvSpPr>
          <p:nvPr>
            <p:ph type="body" sz="quarter" idx="10"/>
          </p:nvPr>
        </p:nvSpPr>
        <p:spPr>
          <a:xfrm>
            <a:off x="445351" y="440532"/>
            <a:ext cx="11315248" cy="1231106"/>
          </a:xfrm>
        </p:spPr>
        <p:txBody>
          <a:bodyPr/>
          <a:lstStyle/>
          <a:p>
            <a:r>
              <a:rPr lang="en-US"/>
              <a:t>Example Output - PGT Campus-based UK Tuition Fees – Subject 1</a:t>
            </a:r>
          </a:p>
        </p:txBody>
      </p:sp>
      <p:pic>
        <p:nvPicPr>
          <p:cNvPr id="4" name="Picture 3">
            <a:extLst>
              <a:ext uri="{FF2B5EF4-FFF2-40B4-BE49-F238E27FC236}">
                <a16:creationId xmlns:a16="http://schemas.microsoft.com/office/drawing/2014/main" id="{F2E953BE-3415-C2C8-FC72-7DFC281BC2AA}"/>
              </a:ext>
            </a:extLst>
          </p:cNvPr>
          <p:cNvPicPr>
            <a:picLocks/>
          </p:cNvPicPr>
          <p:nvPr/>
        </p:nvPicPr>
        <p:blipFill>
          <a:blip r:embed="rId2"/>
          <a:stretch>
            <a:fillRect/>
          </a:stretch>
        </p:blipFill>
        <p:spPr>
          <a:xfrm>
            <a:off x="1253197" y="1783800"/>
            <a:ext cx="9835200" cy="3488400"/>
          </a:xfrm>
          <a:prstGeom prst="rect">
            <a:avLst/>
          </a:prstGeom>
        </p:spPr>
      </p:pic>
    </p:spTree>
    <p:extLst>
      <p:ext uri="{BB962C8B-B14F-4D97-AF65-F5344CB8AC3E}">
        <p14:creationId xmlns:p14="http://schemas.microsoft.com/office/powerpoint/2010/main" val="227228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AB41107-3F11-5BFD-ED40-8DA44E650858}"/>
              </a:ext>
            </a:extLst>
          </p:cNvPr>
          <p:cNvSpPr>
            <a:spLocks noGrp="1"/>
          </p:cNvSpPr>
          <p:nvPr>
            <p:ph type="body" sz="quarter" idx="14"/>
          </p:nvPr>
        </p:nvSpPr>
        <p:spPr/>
        <p:txBody>
          <a:bodyPr/>
          <a:lstStyle/>
          <a:p>
            <a:endParaRPr lang="en-GB"/>
          </a:p>
        </p:txBody>
      </p:sp>
      <p:sp>
        <p:nvSpPr>
          <p:cNvPr id="5" name="Text Placeholder 4">
            <a:extLst>
              <a:ext uri="{FF2B5EF4-FFF2-40B4-BE49-F238E27FC236}">
                <a16:creationId xmlns:a16="http://schemas.microsoft.com/office/drawing/2014/main" id="{B29EE695-46E2-6AD9-A1DD-F14F45357D73}"/>
              </a:ext>
            </a:extLst>
          </p:cNvPr>
          <p:cNvSpPr>
            <a:spLocks noGrp="1"/>
          </p:cNvSpPr>
          <p:nvPr>
            <p:ph type="body" sz="quarter" idx="10"/>
          </p:nvPr>
        </p:nvSpPr>
        <p:spPr>
          <a:xfrm>
            <a:off x="445351" y="440532"/>
            <a:ext cx="11108614" cy="615553"/>
          </a:xfrm>
        </p:spPr>
        <p:txBody>
          <a:bodyPr/>
          <a:lstStyle/>
          <a:p>
            <a:r>
              <a:rPr lang="en-GB"/>
              <a:t>Example Output - Accredited Psychology Degrees</a:t>
            </a:r>
          </a:p>
        </p:txBody>
      </p:sp>
      <p:pic>
        <p:nvPicPr>
          <p:cNvPr id="9" name="Picture 8">
            <a:extLst>
              <a:ext uri="{FF2B5EF4-FFF2-40B4-BE49-F238E27FC236}">
                <a16:creationId xmlns:a16="http://schemas.microsoft.com/office/drawing/2014/main" id="{10E95E3E-F059-64CF-806C-DBDDCA50AD5B}"/>
              </a:ext>
            </a:extLst>
          </p:cNvPr>
          <p:cNvPicPr preferRelativeResize="0">
            <a:picLocks/>
          </p:cNvPicPr>
          <p:nvPr/>
        </p:nvPicPr>
        <p:blipFill>
          <a:blip r:embed="rId3"/>
          <a:stretch>
            <a:fillRect/>
          </a:stretch>
        </p:blipFill>
        <p:spPr>
          <a:xfrm>
            <a:off x="1508797" y="1306800"/>
            <a:ext cx="8375400" cy="4579200"/>
          </a:xfrm>
          <a:prstGeom prst="rect">
            <a:avLst/>
          </a:prstGeom>
        </p:spPr>
      </p:pic>
    </p:spTree>
    <p:extLst>
      <p:ext uri="{BB962C8B-B14F-4D97-AF65-F5344CB8AC3E}">
        <p14:creationId xmlns:p14="http://schemas.microsoft.com/office/powerpoint/2010/main" val="3559181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20C12EB-6DF2-6965-C442-7D17D3071D1F}"/>
              </a:ext>
            </a:extLst>
          </p:cNvPr>
          <p:cNvSpPr>
            <a:spLocks noGrp="1"/>
          </p:cNvSpPr>
          <p:nvPr>
            <p:ph type="body" sz="quarter" idx="14"/>
          </p:nvPr>
        </p:nvSpPr>
        <p:spPr/>
        <p:txBody>
          <a:bodyPr/>
          <a:lstStyle/>
          <a:p>
            <a:endParaRPr lang="en-GB"/>
          </a:p>
        </p:txBody>
      </p:sp>
      <p:sp>
        <p:nvSpPr>
          <p:cNvPr id="5" name="Text Placeholder 4">
            <a:extLst>
              <a:ext uri="{FF2B5EF4-FFF2-40B4-BE49-F238E27FC236}">
                <a16:creationId xmlns:a16="http://schemas.microsoft.com/office/drawing/2014/main" id="{D5DB4842-FC43-6984-46F2-3C6A725BB1EE}"/>
              </a:ext>
            </a:extLst>
          </p:cNvPr>
          <p:cNvSpPr>
            <a:spLocks noGrp="1"/>
          </p:cNvSpPr>
          <p:nvPr>
            <p:ph type="body" sz="quarter" idx="10"/>
          </p:nvPr>
        </p:nvSpPr>
        <p:spPr>
          <a:xfrm>
            <a:off x="445351" y="440532"/>
            <a:ext cx="11145685" cy="615553"/>
          </a:xfrm>
        </p:spPr>
        <p:txBody>
          <a:bodyPr/>
          <a:lstStyle/>
          <a:p>
            <a:r>
              <a:rPr lang="en-GB"/>
              <a:t>Example Output - Master of Public Health (MPH)</a:t>
            </a:r>
          </a:p>
        </p:txBody>
      </p:sp>
      <p:pic>
        <p:nvPicPr>
          <p:cNvPr id="3" name="Picture 2">
            <a:extLst>
              <a:ext uri="{FF2B5EF4-FFF2-40B4-BE49-F238E27FC236}">
                <a16:creationId xmlns:a16="http://schemas.microsoft.com/office/drawing/2014/main" id="{B7BED35B-E455-B862-B534-062C4137BCC8}"/>
              </a:ext>
            </a:extLst>
          </p:cNvPr>
          <p:cNvPicPr>
            <a:picLocks noChangeAspect="1"/>
          </p:cNvPicPr>
          <p:nvPr/>
        </p:nvPicPr>
        <p:blipFill>
          <a:blip r:embed="rId3"/>
          <a:stretch>
            <a:fillRect/>
          </a:stretch>
        </p:blipFill>
        <p:spPr>
          <a:xfrm>
            <a:off x="1508797" y="1306800"/>
            <a:ext cx="8375400" cy="4711009"/>
          </a:xfrm>
          <a:prstGeom prst="rect">
            <a:avLst/>
          </a:prstGeom>
        </p:spPr>
      </p:pic>
    </p:spTree>
    <p:extLst>
      <p:ext uri="{BB962C8B-B14F-4D97-AF65-F5344CB8AC3E}">
        <p14:creationId xmlns:p14="http://schemas.microsoft.com/office/powerpoint/2010/main" val="132020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A6B62F-C358-EE16-D79A-5F70B3311797}"/>
              </a:ext>
            </a:extLst>
          </p:cNvPr>
          <p:cNvSpPr>
            <a:spLocks noGrp="1"/>
          </p:cNvSpPr>
          <p:nvPr>
            <p:ph type="body" sz="quarter" idx="10"/>
          </p:nvPr>
        </p:nvSpPr>
        <p:spPr/>
        <p:txBody>
          <a:bodyPr/>
          <a:lstStyle/>
          <a:p>
            <a:r>
              <a:rPr lang="en-GB"/>
              <a:t>Course and Portfolio Evaluation Framework </a:t>
            </a:r>
          </a:p>
        </p:txBody>
      </p:sp>
      <p:grpSp>
        <p:nvGrpSpPr>
          <p:cNvPr id="5" name="Group 4">
            <a:extLst>
              <a:ext uri="{FF2B5EF4-FFF2-40B4-BE49-F238E27FC236}">
                <a16:creationId xmlns:a16="http://schemas.microsoft.com/office/drawing/2014/main" id="{EBEAFFEA-D372-FE0B-AD84-3491F31A0FFE}"/>
              </a:ext>
            </a:extLst>
          </p:cNvPr>
          <p:cNvGrpSpPr/>
          <p:nvPr/>
        </p:nvGrpSpPr>
        <p:grpSpPr>
          <a:xfrm>
            <a:off x="1562893" y="2305393"/>
            <a:ext cx="9193742" cy="3531235"/>
            <a:chOff x="3487402" y="4182256"/>
            <a:chExt cx="11687536" cy="4489078"/>
          </a:xfrm>
        </p:grpSpPr>
        <p:grpSp>
          <p:nvGrpSpPr>
            <p:cNvPr id="6" name="Group 5">
              <a:extLst>
                <a:ext uri="{FF2B5EF4-FFF2-40B4-BE49-F238E27FC236}">
                  <a16:creationId xmlns:a16="http://schemas.microsoft.com/office/drawing/2014/main" id="{D26C5B8A-55FF-A787-3154-DE2DFC086F30}"/>
                </a:ext>
              </a:extLst>
            </p:cNvPr>
            <p:cNvGrpSpPr/>
            <p:nvPr/>
          </p:nvGrpSpPr>
          <p:grpSpPr>
            <a:xfrm>
              <a:off x="3487402" y="4201125"/>
              <a:ext cx="4804527" cy="2615384"/>
              <a:chOff x="3487402" y="3391656"/>
              <a:chExt cx="4804527" cy="2615384"/>
            </a:xfrm>
          </p:grpSpPr>
          <p:sp>
            <p:nvSpPr>
              <p:cNvPr id="37" name="Freeform 23">
                <a:extLst>
                  <a:ext uri="{FF2B5EF4-FFF2-40B4-BE49-F238E27FC236}">
                    <a16:creationId xmlns:a16="http://schemas.microsoft.com/office/drawing/2014/main" id="{8F03E9E7-118A-8E6A-D391-72D7FFCD1733}"/>
                  </a:ext>
                </a:extLst>
              </p:cNvPr>
              <p:cNvSpPr/>
              <p:nvPr/>
            </p:nvSpPr>
            <p:spPr>
              <a:xfrm>
                <a:off x="7021113" y="3391656"/>
                <a:ext cx="1270816" cy="1270816"/>
              </a:xfrm>
              <a:custGeom>
                <a:avLst/>
                <a:gdLst>
                  <a:gd name="connsiteX0" fmla="*/ 365814 w 1270816"/>
                  <a:gd name="connsiteY0" fmla="*/ 720735 h 1270816"/>
                  <a:gd name="connsiteX1" fmla="*/ 408477 w 1270816"/>
                  <a:gd name="connsiteY1" fmla="*/ 726181 h 1270816"/>
                  <a:gd name="connsiteX2" fmla="*/ 509688 w 1270816"/>
                  <a:gd name="connsiteY2" fmla="*/ 695318 h 1270816"/>
                  <a:gd name="connsiteX3" fmla="*/ 655832 w 1270816"/>
                  <a:gd name="connsiteY3" fmla="*/ 825577 h 1270816"/>
                  <a:gd name="connsiteX4" fmla="*/ 646755 w 1270816"/>
                  <a:gd name="connsiteY4" fmla="*/ 969452 h 1270816"/>
                  <a:gd name="connsiteX5" fmla="*/ 877839 w 1270816"/>
                  <a:gd name="connsiteY5" fmla="*/ 1081333 h 1270816"/>
                  <a:gd name="connsiteX6" fmla="*/ 989721 w 1270816"/>
                  <a:gd name="connsiteY6" fmla="*/ 850249 h 1270816"/>
                  <a:gd name="connsiteX7" fmla="*/ 935866 w 1270816"/>
                  <a:gd name="connsiteY7" fmla="*/ 771567 h 1270816"/>
                  <a:gd name="connsiteX8" fmla="*/ 1051147 w 1270816"/>
                  <a:gd name="connsiteY8" fmla="*/ 540551 h 1270816"/>
                  <a:gd name="connsiteX9" fmla="*/ 1183221 w 1270816"/>
                  <a:gd name="connsiteY9" fmla="*/ 516496 h 1270816"/>
                  <a:gd name="connsiteX10" fmla="*/ 1243612 w 1270816"/>
                  <a:gd name="connsiteY10" fmla="*/ 266956 h 1270816"/>
                  <a:gd name="connsiteX11" fmla="*/ 994074 w 1270816"/>
                  <a:gd name="connsiteY11" fmla="*/ 206564 h 1270816"/>
                  <a:gd name="connsiteX12" fmla="*/ 933683 w 1270816"/>
                  <a:gd name="connsiteY12" fmla="*/ 456105 h 1270816"/>
                  <a:gd name="connsiteX13" fmla="*/ 970359 w 1270816"/>
                  <a:gd name="connsiteY13" fmla="*/ 499249 h 1270816"/>
                  <a:gd name="connsiteX14" fmla="*/ 855078 w 1270816"/>
                  <a:gd name="connsiteY14" fmla="*/ 730266 h 1270816"/>
                  <a:gd name="connsiteX15" fmla="*/ 816954 w 1270816"/>
                  <a:gd name="connsiteY15" fmla="*/ 726181 h 1270816"/>
                  <a:gd name="connsiteX16" fmla="*/ 715742 w 1270816"/>
                  <a:gd name="connsiteY16" fmla="*/ 757044 h 1270816"/>
                  <a:gd name="connsiteX17" fmla="*/ 569598 w 1270816"/>
                  <a:gd name="connsiteY17" fmla="*/ 626785 h 1270816"/>
                  <a:gd name="connsiteX18" fmla="*/ 578676 w 1270816"/>
                  <a:gd name="connsiteY18" fmla="*/ 482910 h 1270816"/>
                  <a:gd name="connsiteX19" fmla="*/ 347596 w 1270816"/>
                  <a:gd name="connsiteY19" fmla="*/ 371019 h 1270816"/>
                  <a:gd name="connsiteX20" fmla="*/ 235705 w 1270816"/>
                  <a:gd name="connsiteY20" fmla="*/ 602099 h 1270816"/>
                  <a:gd name="connsiteX21" fmla="*/ 285934 w 1270816"/>
                  <a:gd name="connsiteY21" fmla="*/ 677618 h 1270816"/>
                  <a:gd name="connsiteX22" fmla="*/ 90773 w 1270816"/>
                  <a:gd name="connsiteY22" fmla="*/ 1043885 h 1270816"/>
                  <a:gd name="connsiteX23" fmla="*/ 90773 w 1270816"/>
                  <a:gd name="connsiteY23" fmla="*/ 0 h 1270816"/>
                  <a:gd name="connsiteX24" fmla="*/ 0 w 1270816"/>
                  <a:gd name="connsiteY24" fmla="*/ 0 h 1270816"/>
                  <a:gd name="connsiteX25" fmla="*/ 0 w 1270816"/>
                  <a:gd name="connsiteY25" fmla="*/ 1180044 h 1270816"/>
                  <a:gd name="connsiteX26" fmla="*/ 90773 w 1270816"/>
                  <a:gd name="connsiteY26" fmla="*/ 1270817 h 1270816"/>
                  <a:gd name="connsiteX27" fmla="*/ 1270817 w 1270816"/>
                  <a:gd name="connsiteY27" fmla="*/ 1270817 h 1270816"/>
                  <a:gd name="connsiteX28" fmla="*/ 1270817 w 1270816"/>
                  <a:gd name="connsiteY28" fmla="*/ 1180044 h 1270816"/>
                  <a:gd name="connsiteX29" fmla="*/ 121181 w 1270816"/>
                  <a:gd name="connsiteY29" fmla="*/ 1180044 h 1270816"/>
                  <a:gd name="connsiteX30" fmla="*/ 1089272 w 1270816"/>
                  <a:gd name="connsiteY30" fmla="*/ 272318 h 1270816"/>
                  <a:gd name="connsiteX31" fmla="*/ 1180044 w 1270816"/>
                  <a:gd name="connsiteY31" fmla="*/ 363091 h 1270816"/>
                  <a:gd name="connsiteX32" fmla="*/ 1089272 w 1270816"/>
                  <a:gd name="connsiteY32" fmla="*/ 453863 h 1270816"/>
                  <a:gd name="connsiteX33" fmla="*/ 998499 w 1270816"/>
                  <a:gd name="connsiteY33" fmla="*/ 363091 h 1270816"/>
                  <a:gd name="connsiteX34" fmla="*/ 1089272 w 1270816"/>
                  <a:gd name="connsiteY34" fmla="*/ 272318 h 1270816"/>
                  <a:gd name="connsiteX35" fmla="*/ 907726 w 1270816"/>
                  <a:gd name="connsiteY35" fmla="*/ 907726 h 1270816"/>
                  <a:gd name="connsiteX36" fmla="*/ 816954 w 1270816"/>
                  <a:gd name="connsiteY36" fmla="*/ 998499 h 1270816"/>
                  <a:gd name="connsiteX37" fmla="*/ 726181 w 1270816"/>
                  <a:gd name="connsiteY37" fmla="*/ 907726 h 1270816"/>
                  <a:gd name="connsiteX38" fmla="*/ 816954 w 1270816"/>
                  <a:gd name="connsiteY38" fmla="*/ 816954 h 1270816"/>
                  <a:gd name="connsiteX39" fmla="*/ 907726 w 1270816"/>
                  <a:gd name="connsiteY39" fmla="*/ 907726 h 1270816"/>
                  <a:gd name="connsiteX40" fmla="*/ 408477 w 1270816"/>
                  <a:gd name="connsiteY40" fmla="*/ 453863 h 1270816"/>
                  <a:gd name="connsiteX41" fmla="*/ 499249 w 1270816"/>
                  <a:gd name="connsiteY41" fmla="*/ 544636 h 1270816"/>
                  <a:gd name="connsiteX42" fmla="*/ 408477 w 1270816"/>
                  <a:gd name="connsiteY42" fmla="*/ 635408 h 1270816"/>
                  <a:gd name="connsiteX43" fmla="*/ 317704 w 1270816"/>
                  <a:gd name="connsiteY43" fmla="*/ 544636 h 1270816"/>
                  <a:gd name="connsiteX44" fmla="*/ 408477 w 1270816"/>
                  <a:gd name="connsiteY44" fmla="*/ 453863 h 127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70816" h="1270816">
                    <a:moveTo>
                      <a:pt x="365814" y="720735"/>
                    </a:moveTo>
                    <a:cubicBezTo>
                      <a:pt x="379788" y="724134"/>
                      <a:pt x="394098" y="725963"/>
                      <a:pt x="408477" y="726181"/>
                    </a:cubicBezTo>
                    <a:cubicBezTo>
                      <a:pt x="444532" y="726172"/>
                      <a:pt x="479765" y="715429"/>
                      <a:pt x="509688" y="695318"/>
                    </a:cubicBezTo>
                    <a:lnTo>
                      <a:pt x="655832" y="825577"/>
                    </a:lnTo>
                    <a:cubicBezTo>
                      <a:pt x="632417" y="870042"/>
                      <a:pt x="629113" y="922395"/>
                      <a:pt x="646755" y="969452"/>
                    </a:cubicBezTo>
                    <a:cubicBezTo>
                      <a:pt x="679674" y="1064159"/>
                      <a:pt x="783132" y="1114252"/>
                      <a:pt x="877839" y="1081333"/>
                    </a:cubicBezTo>
                    <a:cubicBezTo>
                      <a:pt x="972547" y="1048419"/>
                      <a:pt x="1022640" y="944957"/>
                      <a:pt x="989721" y="850249"/>
                    </a:cubicBezTo>
                    <a:cubicBezTo>
                      <a:pt x="979101" y="819695"/>
                      <a:pt x="960506" y="792527"/>
                      <a:pt x="935866" y="771567"/>
                    </a:cubicBezTo>
                    <a:lnTo>
                      <a:pt x="1051147" y="540551"/>
                    </a:lnTo>
                    <a:cubicBezTo>
                      <a:pt x="1096610" y="550804"/>
                      <a:pt x="1144293" y="542121"/>
                      <a:pt x="1183221" y="516496"/>
                    </a:cubicBezTo>
                    <a:cubicBezTo>
                      <a:pt x="1268806" y="464266"/>
                      <a:pt x="1295847" y="352542"/>
                      <a:pt x="1243612" y="266956"/>
                    </a:cubicBezTo>
                    <a:cubicBezTo>
                      <a:pt x="1191382" y="181371"/>
                      <a:pt x="1079659" y="154333"/>
                      <a:pt x="994074" y="206564"/>
                    </a:cubicBezTo>
                    <a:cubicBezTo>
                      <a:pt x="908489" y="258795"/>
                      <a:pt x="881448" y="370520"/>
                      <a:pt x="933683" y="456105"/>
                    </a:cubicBezTo>
                    <a:cubicBezTo>
                      <a:pt x="943577" y="472317"/>
                      <a:pt x="955954" y="486873"/>
                      <a:pt x="970359" y="499249"/>
                    </a:cubicBezTo>
                    <a:lnTo>
                      <a:pt x="855078" y="730266"/>
                    </a:lnTo>
                    <a:cubicBezTo>
                      <a:pt x="842556" y="727515"/>
                      <a:pt x="829771" y="726145"/>
                      <a:pt x="816954" y="726181"/>
                    </a:cubicBezTo>
                    <a:cubicBezTo>
                      <a:pt x="780899" y="726190"/>
                      <a:pt x="745665" y="736933"/>
                      <a:pt x="715742" y="757044"/>
                    </a:cubicBezTo>
                    <a:lnTo>
                      <a:pt x="569598" y="626785"/>
                    </a:lnTo>
                    <a:cubicBezTo>
                      <a:pt x="593013" y="582320"/>
                      <a:pt x="596317" y="529967"/>
                      <a:pt x="578676" y="482910"/>
                    </a:cubicBezTo>
                    <a:cubicBezTo>
                      <a:pt x="545761" y="388203"/>
                      <a:pt x="442303" y="338106"/>
                      <a:pt x="347596" y="371019"/>
                    </a:cubicBezTo>
                    <a:cubicBezTo>
                      <a:pt x="252887" y="403934"/>
                      <a:pt x="202792" y="507392"/>
                      <a:pt x="235705" y="602099"/>
                    </a:cubicBezTo>
                    <a:cubicBezTo>
                      <a:pt x="245789" y="631115"/>
                      <a:pt x="263071" y="657099"/>
                      <a:pt x="285934" y="677618"/>
                    </a:cubicBezTo>
                    <a:lnTo>
                      <a:pt x="90773" y="1043885"/>
                    </a:lnTo>
                    <a:lnTo>
                      <a:pt x="90773" y="0"/>
                    </a:lnTo>
                    <a:lnTo>
                      <a:pt x="0" y="0"/>
                    </a:lnTo>
                    <a:lnTo>
                      <a:pt x="0" y="1180044"/>
                    </a:lnTo>
                    <a:cubicBezTo>
                      <a:pt x="0" y="1230178"/>
                      <a:pt x="40640" y="1270817"/>
                      <a:pt x="90773" y="1270817"/>
                    </a:cubicBezTo>
                    <a:lnTo>
                      <a:pt x="1270817" y="1270817"/>
                    </a:lnTo>
                    <a:lnTo>
                      <a:pt x="1270817" y="1180044"/>
                    </a:lnTo>
                    <a:lnTo>
                      <a:pt x="121181" y="1180044"/>
                    </a:lnTo>
                    <a:close/>
                    <a:moveTo>
                      <a:pt x="1089272" y="272318"/>
                    </a:moveTo>
                    <a:cubicBezTo>
                      <a:pt x="1139405" y="272318"/>
                      <a:pt x="1180044" y="312958"/>
                      <a:pt x="1180044" y="363091"/>
                    </a:cubicBezTo>
                    <a:cubicBezTo>
                      <a:pt x="1180044" y="413224"/>
                      <a:pt x="1139405" y="453863"/>
                      <a:pt x="1089272" y="453863"/>
                    </a:cubicBezTo>
                    <a:cubicBezTo>
                      <a:pt x="1039138" y="453863"/>
                      <a:pt x="998499" y="413224"/>
                      <a:pt x="998499" y="363091"/>
                    </a:cubicBezTo>
                    <a:cubicBezTo>
                      <a:pt x="998499" y="312958"/>
                      <a:pt x="1039138" y="272318"/>
                      <a:pt x="1089272" y="272318"/>
                    </a:cubicBezTo>
                    <a:close/>
                    <a:moveTo>
                      <a:pt x="907726" y="907726"/>
                    </a:moveTo>
                    <a:cubicBezTo>
                      <a:pt x="907726" y="957860"/>
                      <a:pt x="867087" y="998499"/>
                      <a:pt x="816954" y="998499"/>
                    </a:cubicBezTo>
                    <a:cubicBezTo>
                      <a:pt x="766820" y="998499"/>
                      <a:pt x="726181" y="957860"/>
                      <a:pt x="726181" y="907726"/>
                    </a:cubicBezTo>
                    <a:cubicBezTo>
                      <a:pt x="726181" y="857593"/>
                      <a:pt x="766820" y="816954"/>
                      <a:pt x="816954" y="816954"/>
                    </a:cubicBezTo>
                    <a:cubicBezTo>
                      <a:pt x="867087" y="816954"/>
                      <a:pt x="907726" y="857593"/>
                      <a:pt x="907726" y="907726"/>
                    </a:cubicBezTo>
                    <a:close/>
                    <a:moveTo>
                      <a:pt x="408477" y="453863"/>
                    </a:moveTo>
                    <a:cubicBezTo>
                      <a:pt x="458611" y="453863"/>
                      <a:pt x="499249" y="494502"/>
                      <a:pt x="499249" y="544636"/>
                    </a:cubicBezTo>
                    <a:cubicBezTo>
                      <a:pt x="499249" y="594769"/>
                      <a:pt x="458611" y="635408"/>
                      <a:pt x="408477" y="635408"/>
                    </a:cubicBezTo>
                    <a:cubicBezTo>
                      <a:pt x="358344" y="635408"/>
                      <a:pt x="317704" y="594769"/>
                      <a:pt x="317704" y="544636"/>
                    </a:cubicBezTo>
                    <a:cubicBezTo>
                      <a:pt x="317704" y="494502"/>
                      <a:pt x="358344" y="453863"/>
                      <a:pt x="408477" y="453863"/>
                    </a:cubicBezTo>
                    <a:close/>
                  </a:path>
                </a:pathLst>
              </a:custGeom>
              <a:gradFill>
                <a:gsLst>
                  <a:gs pos="0">
                    <a:srgbClr val="FE4537"/>
                  </a:gs>
                  <a:gs pos="50000">
                    <a:srgbClr val="DE1B7C"/>
                  </a:gs>
                  <a:gs pos="100000">
                    <a:srgbClr val="4352FF"/>
                  </a:gs>
                </a:gsLst>
                <a:lin ang="1320000" scaled="0"/>
              </a:gradFill>
              <a:ln w="45244" cap="flat">
                <a:noFill/>
                <a:prstDash val="solid"/>
                <a:miter/>
              </a:ln>
            </p:spPr>
            <p:txBody>
              <a:bodyPr rtlCol="0" anchor="ctr"/>
              <a:lstStyle/>
              <a:p>
                <a:endParaRPr lang="en-US" sz="1600"/>
              </a:p>
            </p:txBody>
          </p:sp>
          <p:sp>
            <p:nvSpPr>
              <p:cNvPr id="38" name="Text Placeholder 9">
                <a:extLst>
                  <a:ext uri="{FF2B5EF4-FFF2-40B4-BE49-F238E27FC236}">
                    <a16:creationId xmlns:a16="http://schemas.microsoft.com/office/drawing/2014/main" id="{F94F3819-46AE-DE39-87DB-A5BFDDF8F9A3}"/>
                  </a:ext>
                </a:extLst>
              </p:cNvPr>
              <p:cNvSpPr txBox="1">
                <a:spLocks/>
              </p:cNvSpPr>
              <p:nvPr/>
            </p:nvSpPr>
            <p:spPr>
              <a:xfrm>
                <a:off x="3487402" y="5140432"/>
                <a:ext cx="1748449" cy="866608"/>
              </a:xfrm>
              <a:prstGeom prst="rect">
                <a:avLst/>
              </a:prstGeom>
            </p:spPr>
            <p:txBody>
              <a:bodyPr vert="horz" lIns="60947" tIns="30473" rIns="60947" bIns="30473" rtlCol="0">
                <a:norm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GB" sz="2000" b="1">
                    <a:latin typeface="Lato" panose="020F0502020204030203" pitchFamily="34" charset="0"/>
                    <a:ea typeface="Lato" panose="020F0502020204030203" pitchFamily="34" charset="0"/>
                    <a:cs typeface="Lato" panose="020F0502020204030203" pitchFamily="34" charset="0"/>
                  </a:rPr>
                  <a:t>Discovery</a:t>
                </a:r>
                <a:endParaRPr lang="en-US" sz="2000" b="1">
                  <a:latin typeface="Lato" panose="020F0502020204030203" pitchFamily="34" charset="0"/>
                  <a:ea typeface="Lato" panose="020F0502020204030203" pitchFamily="34" charset="0"/>
                  <a:cs typeface="Lato" panose="020F0502020204030203" pitchFamily="34" charset="0"/>
                </a:endParaRPr>
              </a:p>
            </p:txBody>
          </p:sp>
        </p:grpSp>
        <p:sp>
          <p:nvSpPr>
            <p:cNvPr id="7" name="Text Placeholder 9">
              <a:extLst>
                <a:ext uri="{FF2B5EF4-FFF2-40B4-BE49-F238E27FC236}">
                  <a16:creationId xmlns:a16="http://schemas.microsoft.com/office/drawing/2014/main" id="{542FF8B3-6E18-7016-0175-DBAA19DCEAE8}"/>
                </a:ext>
              </a:extLst>
            </p:cNvPr>
            <p:cNvSpPr txBox="1">
              <a:spLocks/>
            </p:cNvSpPr>
            <p:nvPr/>
          </p:nvSpPr>
          <p:spPr>
            <a:xfrm>
              <a:off x="6607569" y="5754016"/>
              <a:ext cx="2009978" cy="866608"/>
            </a:xfrm>
            <a:prstGeom prst="rect">
              <a:avLst/>
            </a:prstGeom>
          </p:spPr>
          <p:txBody>
            <a:bodyPr vert="horz" lIns="60947" tIns="30473" rIns="60947" bIns="30473" rtlCol="0">
              <a:norm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GB" sz="2000" b="1">
                  <a:latin typeface="Lato" panose="020F0502020204030203" pitchFamily="34" charset="0"/>
                  <a:ea typeface="Lato" panose="020F0502020204030203" pitchFamily="34" charset="0"/>
                  <a:cs typeface="Lato" panose="020F0502020204030203" pitchFamily="34" charset="0"/>
                </a:rPr>
                <a:t>Market Analysis</a:t>
              </a:r>
              <a:endParaRPr lang="en-US" sz="2000" b="1">
                <a:latin typeface="Lato" panose="020F0502020204030203" pitchFamily="34" charset="0"/>
                <a:ea typeface="Lato" panose="020F0502020204030203" pitchFamily="34" charset="0"/>
                <a:cs typeface="Lato" panose="020F0502020204030203" pitchFamily="34" charset="0"/>
              </a:endParaRPr>
            </a:p>
          </p:txBody>
        </p:sp>
        <p:grpSp>
          <p:nvGrpSpPr>
            <p:cNvPr id="8" name="Group 7">
              <a:extLst>
                <a:ext uri="{FF2B5EF4-FFF2-40B4-BE49-F238E27FC236}">
                  <a16:creationId xmlns:a16="http://schemas.microsoft.com/office/drawing/2014/main" id="{B3CD3B62-09A9-8A36-BB4E-C041FA8BB14A}"/>
                </a:ext>
              </a:extLst>
            </p:cNvPr>
            <p:cNvGrpSpPr/>
            <p:nvPr/>
          </p:nvGrpSpPr>
          <p:grpSpPr>
            <a:xfrm>
              <a:off x="3695980" y="4211710"/>
              <a:ext cx="1360118" cy="1269449"/>
              <a:chOff x="3646652" y="3402241"/>
              <a:chExt cx="1360118" cy="1269449"/>
            </a:xfrm>
            <a:gradFill>
              <a:gsLst>
                <a:gs pos="0">
                  <a:srgbClr val="FE4537"/>
                </a:gs>
                <a:gs pos="50000">
                  <a:srgbClr val="DE1B7C"/>
                </a:gs>
                <a:gs pos="100000">
                  <a:srgbClr val="4352FF"/>
                </a:gs>
              </a:gsLst>
              <a:lin ang="1320000" scaled="0"/>
            </a:gradFill>
          </p:grpSpPr>
          <p:sp>
            <p:nvSpPr>
              <p:cNvPr id="31" name="Freeform 37">
                <a:extLst>
                  <a:ext uri="{FF2B5EF4-FFF2-40B4-BE49-F238E27FC236}">
                    <a16:creationId xmlns:a16="http://schemas.microsoft.com/office/drawing/2014/main" id="{8AFB6A19-7A4B-B79F-8646-2EA0B67B465F}"/>
                  </a:ext>
                </a:extLst>
              </p:cNvPr>
              <p:cNvSpPr/>
              <p:nvPr/>
            </p:nvSpPr>
            <p:spPr>
              <a:xfrm>
                <a:off x="4689408" y="3946291"/>
                <a:ext cx="317362" cy="408037"/>
              </a:xfrm>
              <a:custGeom>
                <a:avLst/>
                <a:gdLst>
                  <a:gd name="connsiteX0" fmla="*/ 90675 w 317362"/>
                  <a:gd name="connsiteY0" fmla="*/ 0 h 408037"/>
                  <a:gd name="connsiteX1" fmla="*/ 0 w 317362"/>
                  <a:gd name="connsiteY1" fmla="*/ 0 h 408037"/>
                  <a:gd name="connsiteX2" fmla="*/ 0 w 317362"/>
                  <a:gd name="connsiteY2" fmla="*/ 90675 h 408037"/>
                  <a:gd name="connsiteX3" fmla="*/ 90675 w 317362"/>
                  <a:gd name="connsiteY3" fmla="*/ 90675 h 408037"/>
                  <a:gd name="connsiteX4" fmla="*/ 226688 w 317362"/>
                  <a:gd name="connsiteY4" fmla="*/ 226688 h 408037"/>
                  <a:gd name="connsiteX5" fmla="*/ 226688 w 317362"/>
                  <a:gd name="connsiteY5" fmla="*/ 408038 h 408037"/>
                  <a:gd name="connsiteX6" fmla="*/ 317363 w 317362"/>
                  <a:gd name="connsiteY6" fmla="*/ 408038 h 408037"/>
                  <a:gd name="connsiteX7" fmla="*/ 317363 w 317362"/>
                  <a:gd name="connsiteY7" fmla="*/ 226688 h 408037"/>
                  <a:gd name="connsiteX8" fmla="*/ 90675 w 317362"/>
                  <a:gd name="connsiteY8" fmla="*/ 0 h 40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62" h="408037">
                    <a:moveTo>
                      <a:pt x="90675" y="0"/>
                    </a:moveTo>
                    <a:lnTo>
                      <a:pt x="0" y="0"/>
                    </a:lnTo>
                    <a:lnTo>
                      <a:pt x="0" y="90675"/>
                    </a:lnTo>
                    <a:lnTo>
                      <a:pt x="90675" y="90675"/>
                    </a:lnTo>
                    <a:cubicBezTo>
                      <a:pt x="165758" y="90757"/>
                      <a:pt x="226606" y="151604"/>
                      <a:pt x="226688" y="226688"/>
                    </a:cubicBezTo>
                    <a:lnTo>
                      <a:pt x="226688" y="408038"/>
                    </a:lnTo>
                    <a:lnTo>
                      <a:pt x="317363" y="408038"/>
                    </a:lnTo>
                    <a:lnTo>
                      <a:pt x="317363" y="226688"/>
                    </a:lnTo>
                    <a:cubicBezTo>
                      <a:pt x="317217" y="101551"/>
                      <a:pt x="215811" y="145"/>
                      <a:pt x="90675" y="0"/>
                    </a:cubicBezTo>
                    <a:close/>
                  </a:path>
                </a:pathLst>
              </a:custGeom>
              <a:grpFill/>
              <a:ln w="45244" cap="flat">
                <a:noFill/>
                <a:prstDash val="solid"/>
                <a:miter/>
              </a:ln>
            </p:spPr>
            <p:txBody>
              <a:bodyPr rtlCol="0" anchor="ctr"/>
              <a:lstStyle/>
              <a:p>
                <a:endParaRPr lang="en-US" sz="1600"/>
              </a:p>
            </p:txBody>
          </p:sp>
          <p:sp>
            <p:nvSpPr>
              <p:cNvPr id="32" name="Freeform 38">
                <a:extLst>
                  <a:ext uri="{FF2B5EF4-FFF2-40B4-BE49-F238E27FC236}">
                    <a16:creationId xmlns:a16="http://schemas.microsoft.com/office/drawing/2014/main" id="{43E5268A-C53B-A849-E429-AAC976D199FA}"/>
                  </a:ext>
                </a:extLst>
              </p:cNvPr>
              <p:cNvSpPr/>
              <p:nvPr/>
            </p:nvSpPr>
            <p:spPr>
              <a:xfrm>
                <a:off x="4462724" y="3402241"/>
                <a:ext cx="453375" cy="453375"/>
              </a:xfrm>
              <a:custGeom>
                <a:avLst/>
                <a:gdLst>
                  <a:gd name="connsiteX0" fmla="*/ 226688 w 453375"/>
                  <a:gd name="connsiteY0" fmla="*/ 90675 h 453375"/>
                  <a:gd name="connsiteX1" fmla="*/ 362700 w 453375"/>
                  <a:gd name="connsiteY1" fmla="*/ 226688 h 453375"/>
                  <a:gd name="connsiteX2" fmla="*/ 226688 w 453375"/>
                  <a:gd name="connsiteY2" fmla="*/ 362700 h 453375"/>
                  <a:gd name="connsiteX3" fmla="*/ 90675 w 453375"/>
                  <a:gd name="connsiteY3" fmla="*/ 226688 h 453375"/>
                  <a:gd name="connsiteX4" fmla="*/ 226688 w 453375"/>
                  <a:gd name="connsiteY4" fmla="*/ 90675 h 453375"/>
                  <a:gd name="connsiteX5" fmla="*/ 226688 w 453375"/>
                  <a:gd name="connsiteY5" fmla="*/ 0 h 453375"/>
                  <a:gd name="connsiteX6" fmla="*/ 0 w 453375"/>
                  <a:gd name="connsiteY6" fmla="*/ 226688 h 453375"/>
                  <a:gd name="connsiteX7" fmla="*/ 226688 w 453375"/>
                  <a:gd name="connsiteY7" fmla="*/ 453375 h 453375"/>
                  <a:gd name="connsiteX8" fmla="*/ 453375 w 453375"/>
                  <a:gd name="connsiteY8" fmla="*/ 226688 h 453375"/>
                  <a:gd name="connsiteX9" fmla="*/ 226688 w 453375"/>
                  <a:gd name="connsiteY9" fmla="*/ 0 h 4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375" h="453375">
                    <a:moveTo>
                      <a:pt x="226688" y="90675"/>
                    </a:moveTo>
                    <a:cubicBezTo>
                      <a:pt x="301807" y="90675"/>
                      <a:pt x="362700" y="151570"/>
                      <a:pt x="362700" y="226688"/>
                    </a:cubicBezTo>
                    <a:cubicBezTo>
                      <a:pt x="362700" y="301805"/>
                      <a:pt x="301807" y="362700"/>
                      <a:pt x="226688" y="362700"/>
                    </a:cubicBezTo>
                    <a:cubicBezTo>
                      <a:pt x="151568" y="362700"/>
                      <a:pt x="90675" y="301805"/>
                      <a:pt x="90675" y="226688"/>
                    </a:cubicBezTo>
                    <a:cubicBezTo>
                      <a:pt x="90675" y="151570"/>
                      <a:pt x="151568" y="90675"/>
                      <a:pt x="226688" y="90675"/>
                    </a:cubicBezTo>
                    <a:moveTo>
                      <a:pt x="226688" y="0"/>
                    </a:moveTo>
                    <a:cubicBezTo>
                      <a:pt x="101493" y="0"/>
                      <a:pt x="0" y="101492"/>
                      <a:pt x="0" y="226688"/>
                    </a:cubicBezTo>
                    <a:cubicBezTo>
                      <a:pt x="0" y="351883"/>
                      <a:pt x="101493" y="453375"/>
                      <a:pt x="226688" y="453375"/>
                    </a:cubicBezTo>
                    <a:cubicBezTo>
                      <a:pt x="351882" y="453375"/>
                      <a:pt x="453375" y="351883"/>
                      <a:pt x="453375" y="226688"/>
                    </a:cubicBezTo>
                    <a:cubicBezTo>
                      <a:pt x="453375" y="101492"/>
                      <a:pt x="351882" y="0"/>
                      <a:pt x="226688" y="0"/>
                    </a:cubicBezTo>
                    <a:close/>
                  </a:path>
                </a:pathLst>
              </a:custGeom>
              <a:grpFill/>
              <a:ln w="45244" cap="flat">
                <a:noFill/>
                <a:prstDash val="solid"/>
                <a:miter/>
              </a:ln>
            </p:spPr>
            <p:txBody>
              <a:bodyPr rtlCol="0" anchor="ctr"/>
              <a:lstStyle/>
              <a:p>
                <a:endParaRPr lang="en-US" sz="1600"/>
              </a:p>
            </p:txBody>
          </p:sp>
          <p:sp>
            <p:nvSpPr>
              <p:cNvPr id="33" name="Freeform 39">
                <a:extLst>
                  <a:ext uri="{FF2B5EF4-FFF2-40B4-BE49-F238E27FC236}">
                    <a16:creationId xmlns:a16="http://schemas.microsoft.com/office/drawing/2014/main" id="{74D0A5B8-B641-E63D-0EF2-956A76179B92}"/>
                  </a:ext>
                </a:extLst>
              </p:cNvPr>
              <p:cNvSpPr/>
              <p:nvPr/>
            </p:nvSpPr>
            <p:spPr>
              <a:xfrm>
                <a:off x="4009354" y="4354328"/>
                <a:ext cx="634725" cy="317362"/>
              </a:xfrm>
              <a:custGeom>
                <a:avLst/>
                <a:gdLst>
                  <a:gd name="connsiteX0" fmla="*/ 634725 w 634725"/>
                  <a:gd name="connsiteY0" fmla="*/ 317363 h 317362"/>
                  <a:gd name="connsiteX1" fmla="*/ 544050 w 634725"/>
                  <a:gd name="connsiteY1" fmla="*/ 317363 h 317362"/>
                  <a:gd name="connsiteX2" fmla="*/ 544050 w 634725"/>
                  <a:gd name="connsiteY2" fmla="*/ 226688 h 317362"/>
                  <a:gd name="connsiteX3" fmla="*/ 408038 w 634725"/>
                  <a:gd name="connsiteY3" fmla="*/ 90675 h 317362"/>
                  <a:gd name="connsiteX4" fmla="*/ 226688 w 634725"/>
                  <a:gd name="connsiteY4" fmla="*/ 90675 h 317362"/>
                  <a:gd name="connsiteX5" fmla="*/ 90675 w 634725"/>
                  <a:gd name="connsiteY5" fmla="*/ 226688 h 317362"/>
                  <a:gd name="connsiteX6" fmla="*/ 90675 w 634725"/>
                  <a:gd name="connsiteY6" fmla="*/ 317363 h 317362"/>
                  <a:gd name="connsiteX7" fmla="*/ 0 w 634725"/>
                  <a:gd name="connsiteY7" fmla="*/ 317363 h 317362"/>
                  <a:gd name="connsiteX8" fmla="*/ 0 w 634725"/>
                  <a:gd name="connsiteY8" fmla="*/ 226688 h 317362"/>
                  <a:gd name="connsiteX9" fmla="*/ 226688 w 634725"/>
                  <a:gd name="connsiteY9" fmla="*/ 0 h 317362"/>
                  <a:gd name="connsiteX10" fmla="*/ 408038 w 634725"/>
                  <a:gd name="connsiteY10" fmla="*/ 0 h 317362"/>
                  <a:gd name="connsiteX11" fmla="*/ 634725 w 634725"/>
                  <a:gd name="connsiteY11" fmla="*/ 226688 h 3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4725" h="317362">
                    <a:moveTo>
                      <a:pt x="634725" y="317363"/>
                    </a:moveTo>
                    <a:lnTo>
                      <a:pt x="544050" y="317363"/>
                    </a:lnTo>
                    <a:lnTo>
                      <a:pt x="544050" y="226688"/>
                    </a:lnTo>
                    <a:cubicBezTo>
                      <a:pt x="543968" y="151604"/>
                      <a:pt x="483121" y="90757"/>
                      <a:pt x="408038" y="90675"/>
                    </a:cubicBezTo>
                    <a:lnTo>
                      <a:pt x="226688" y="90675"/>
                    </a:lnTo>
                    <a:cubicBezTo>
                      <a:pt x="151604" y="90757"/>
                      <a:pt x="90757" y="151604"/>
                      <a:pt x="90675" y="226688"/>
                    </a:cubicBezTo>
                    <a:lnTo>
                      <a:pt x="90675" y="317363"/>
                    </a:lnTo>
                    <a:lnTo>
                      <a:pt x="0" y="317363"/>
                    </a:lnTo>
                    <a:lnTo>
                      <a:pt x="0" y="226688"/>
                    </a:lnTo>
                    <a:cubicBezTo>
                      <a:pt x="147" y="101551"/>
                      <a:pt x="101551" y="150"/>
                      <a:pt x="226688" y="0"/>
                    </a:cubicBezTo>
                    <a:lnTo>
                      <a:pt x="408038" y="0"/>
                    </a:lnTo>
                    <a:cubicBezTo>
                      <a:pt x="533174" y="150"/>
                      <a:pt x="634575" y="101551"/>
                      <a:pt x="634725" y="226688"/>
                    </a:cubicBezTo>
                    <a:close/>
                  </a:path>
                </a:pathLst>
              </a:custGeom>
              <a:grpFill/>
              <a:ln w="45244" cap="flat">
                <a:noFill/>
                <a:prstDash val="solid"/>
                <a:miter/>
              </a:ln>
            </p:spPr>
            <p:txBody>
              <a:bodyPr rtlCol="0" anchor="ctr"/>
              <a:lstStyle/>
              <a:p>
                <a:endParaRPr lang="en-US" sz="1600"/>
              </a:p>
            </p:txBody>
          </p:sp>
          <p:sp>
            <p:nvSpPr>
              <p:cNvPr id="34" name="Freeform 40">
                <a:extLst>
                  <a:ext uri="{FF2B5EF4-FFF2-40B4-BE49-F238E27FC236}">
                    <a16:creationId xmlns:a16="http://schemas.microsoft.com/office/drawing/2014/main" id="{006D796D-D236-458F-2B36-E41223BC062B}"/>
                  </a:ext>
                </a:extLst>
              </p:cNvPr>
              <p:cNvSpPr/>
              <p:nvPr/>
            </p:nvSpPr>
            <p:spPr>
              <a:xfrm>
                <a:off x="4100029" y="3810278"/>
                <a:ext cx="453375" cy="453375"/>
              </a:xfrm>
              <a:custGeom>
                <a:avLst/>
                <a:gdLst>
                  <a:gd name="connsiteX0" fmla="*/ 226688 w 453375"/>
                  <a:gd name="connsiteY0" fmla="*/ 90675 h 453375"/>
                  <a:gd name="connsiteX1" fmla="*/ 362700 w 453375"/>
                  <a:gd name="connsiteY1" fmla="*/ 226688 h 453375"/>
                  <a:gd name="connsiteX2" fmla="*/ 226688 w 453375"/>
                  <a:gd name="connsiteY2" fmla="*/ 362700 h 453375"/>
                  <a:gd name="connsiteX3" fmla="*/ 90675 w 453375"/>
                  <a:gd name="connsiteY3" fmla="*/ 226688 h 453375"/>
                  <a:gd name="connsiteX4" fmla="*/ 226688 w 453375"/>
                  <a:gd name="connsiteY4" fmla="*/ 90675 h 453375"/>
                  <a:gd name="connsiteX5" fmla="*/ 226688 w 453375"/>
                  <a:gd name="connsiteY5" fmla="*/ 0 h 453375"/>
                  <a:gd name="connsiteX6" fmla="*/ 0 w 453375"/>
                  <a:gd name="connsiteY6" fmla="*/ 226688 h 453375"/>
                  <a:gd name="connsiteX7" fmla="*/ 226688 w 453375"/>
                  <a:gd name="connsiteY7" fmla="*/ 453375 h 453375"/>
                  <a:gd name="connsiteX8" fmla="*/ 453375 w 453375"/>
                  <a:gd name="connsiteY8" fmla="*/ 226688 h 453375"/>
                  <a:gd name="connsiteX9" fmla="*/ 226688 w 453375"/>
                  <a:gd name="connsiteY9" fmla="*/ 0 h 4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375" h="453375">
                    <a:moveTo>
                      <a:pt x="226688" y="90675"/>
                    </a:moveTo>
                    <a:cubicBezTo>
                      <a:pt x="301807" y="90675"/>
                      <a:pt x="362700" y="151568"/>
                      <a:pt x="362700" y="226688"/>
                    </a:cubicBezTo>
                    <a:cubicBezTo>
                      <a:pt x="362700" y="301807"/>
                      <a:pt x="301807" y="362700"/>
                      <a:pt x="226688" y="362700"/>
                    </a:cubicBezTo>
                    <a:cubicBezTo>
                      <a:pt x="151568" y="362700"/>
                      <a:pt x="90675" y="301807"/>
                      <a:pt x="90675" y="226688"/>
                    </a:cubicBezTo>
                    <a:cubicBezTo>
                      <a:pt x="90675" y="151568"/>
                      <a:pt x="151568" y="90675"/>
                      <a:pt x="226688" y="90675"/>
                    </a:cubicBezTo>
                    <a:moveTo>
                      <a:pt x="226688" y="0"/>
                    </a:moveTo>
                    <a:cubicBezTo>
                      <a:pt x="101493" y="0"/>
                      <a:pt x="0" y="101493"/>
                      <a:pt x="0" y="226688"/>
                    </a:cubicBezTo>
                    <a:cubicBezTo>
                      <a:pt x="0" y="351882"/>
                      <a:pt x="101493" y="453375"/>
                      <a:pt x="226688" y="453375"/>
                    </a:cubicBezTo>
                    <a:cubicBezTo>
                      <a:pt x="351882" y="453375"/>
                      <a:pt x="453375" y="351882"/>
                      <a:pt x="453375" y="226688"/>
                    </a:cubicBezTo>
                    <a:cubicBezTo>
                      <a:pt x="453375" y="101493"/>
                      <a:pt x="351882" y="0"/>
                      <a:pt x="226688" y="0"/>
                    </a:cubicBezTo>
                    <a:close/>
                  </a:path>
                </a:pathLst>
              </a:custGeom>
              <a:grpFill/>
              <a:ln w="45244" cap="flat">
                <a:noFill/>
                <a:prstDash val="solid"/>
                <a:miter/>
              </a:ln>
            </p:spPr>
            <p:txBody>
              <a:bodyPr rtlCol="0" anchor="ctr"/>
              <a:lstStyle/>
              <a:p>
                <a:endParaRPr lang="en-US" sz="1600"/>
              </a:p>
            </p:txBody>
          </p:sp>
          <p:sp>
            <p:nvSpPr>
              <p:cNvPr id="35" name="Freeform 41">
                <a:extLst>
                  <a:ext uri="{FF2B5EF4-FFF2-40B4-BE49-F238E27FC236}">
                    <a16:creationId xmlns:a16="http://schemas.microsoft.com/office/drawing/2014/main" id="{E751C082-B06B-8C6D-2066-8483A4008960}"/>
                  </a:ext>
                </a:extLst>
              </p:cNvPr>
              <p:cNvSpPr/>
              <p:nvPr/>
            </p:nvSpPr>
            <p:spPr>
              <a:xfrm>
                <a:off x="3646652" y="3946291"/>
                <a:ext cx="317362" cy="408037"/>
              </a:xfrm>
              <a:custGeom>
                <a:avLst/>
                <a:gdLst>
                  <a:gd name="connsiteX0" fmla="*/ 317363 w 317362"/>
                  <a:gd name="connsiteY0" fmla="*/ 0 h 408037"/>
                  <a:gd name="connsiteX1" fmla="*/ 226688 w 317362"/>
                  <a:gd name="connsiteY1" fmla="*/ 0 h 408037"/>
                  <a:gd name="connsiteX2" fmla="*/ 0 w 317362"/>
                  <a:gd name="connsiteY2" fmla="*/ 226688 h 408037"/>
                  <a:gd name="connsiteX3" fmla="*/ 0 w 317362"/>
                  <a:gd name="connsiteY3" fmla="*/ 408038 h 408037"/>
                  <a:gd name="connsiteX4" fmla="*/ 90675 w 317362"/>
                  <a:gd name="connsiteY4" fmla="*/ 408038 h 408037"/>
                  <a:gd name="connsiteX5" fmla="*/ 90675 w 317362"/>
                  <a:gd name="connsiteY5" fmla="*/ 226688 h 408037"/>
                  <a:gd name="connsiteX6" fmla="*/ 226688 w 317362"/>
                  <a:gd name="connsiteY6" fmla="*/ 90675 h 408037"/>
                  <a:gd name="connsiteX7" fmla="*/ 317363 w 317362"/>
                  <a:gd name="connsiteY7" fmla="*/ 90675 h 40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362" h="408037">
                    <a:moveTo>
                      <a:pt x="317363" y="0"/>
                    </a:moveTo>
                    <a:lnTo>
                      <a:pt x="226688" y="0"/>
                    </a:lnTo>
                    <a:cubicBezTo>
                      <a:pt x="101552" y="150"/>
                      <a:pt x="147" y="101551"/>
                      <a:pt x="0" y="226688"/>
                    </a:cubicBezTo>
                    <a:lnTo>
                      <a:pt x="0" y="408038"/>
                    </a:lnTo>
                    <a:lnTo>
                      <a:pt x="90675" y="408038"/>
                    </a:lnTo>
                    <a:lnTo>
                      <a:pt x="90675" y="226688"/>
                    </a:lnTo>
                    <a:cubicBezTo>
                      <a:pt x="90758" y="151604"/>
                      <a:pt x="151604" y="90757"/>
                      <a:pt x="226688" y="90675"/>
                    </a:cubicBezTo>
                    <a:lnTo>
                      <a:pt x="317363" y="90675"/>
                    </a:lnTo>
                    <a:close/>
                  </a:path>
                </a:pathLst>
              </a:custGeom>
              <a:grpFill/>
              <a:ln w="45244" cap="flat">
                <a:noFill/>
                <a:prstDash val="solid"/>
                <a:miter/>
              </a:ln>
            </p:spPr>
            <p:txBody>
              <a:bodyPr rtlCol="0" anchor="ctr"/>
              <a:lstStyle/>
              <a:p>
                <a:endParaRPr lang="en-US" sz="1600"/>
              </a:p>
            </p:txBody>
          </p:sp>
          <p:sp>
            <p:nvSpPr>
              <p:cNvPr id="36" name="Freeform 42">
                <a:extLst>
                  <a:ext uri="{FF2B5EF4-FFF2-40B4-BE49-F238E27FC236}">
                    <a16:creationId xmlns:a16="http://schemas.microsoft.com/office/drawing/2014/main" id="{E57F5F16-F6E7-3D86-4214-0DA6BA9603AC}"/>
                  </a:ext>
                </a:extLst>
              </p:cNvPr>
              <p:cNvSpPr/>
              <p:nvPr/>
            </p:nvSpPr>
            <p:spPr>
              <a:xfrm>
                <a:off x="3737324" y="3402241"/>
                <a:ext cx="453375" cy="453375"/>
              </a:xfrm>
              <a:custGeom>
                <a:avLst/>
                <a:gdLst>
                  <a:gd name="connsiteX0" fmla="*/ 226688 w 453375"/>
                  <a:gd name="connsiteY0" fmla="*/ 90675 h 453375"/>
                  <a:gd name="connsiteX1" fmla="*/ 362700 w 453375"/>
                  <a:gd name="connsiteY1" fmla="*/ 226688 h 453375"/>
                  <a:gd name="connsiteX2" fmla="*/ 226688 w 453375"/>
                  <a:gd name="connsiteY2" fmla="*/ 362700 h 453375"/>
                  <a:gd name="connsiteX3" fmla="*/ 90675 w 453375"/>
                  <a:gd name="connsiteY3" fmla="*/ 226688 h 453375"/>
                  <a:gd name="connsiteX4" fmla="*/ 226688 w 453375"/>
                  <a:gd name="connsiteY4" fmla="*/ 90675 h 453375"/>
                  <a:gd name="connsiteX5" fmla="*/ 226688 w 453375"/>
                  <a:gd name="connsiteY5" fmla="*/ 0 h 453375"/>
                  <a:gd name="connsiteX6" fmla="*/ 0 w 453375"/>
                  <a:gd name="connsiteY6" fmla="*/ 226688 h 453375"/>
                  <a:gd name="connsiteX7" fmla="*/ 226688 w 453375"/>
                  <a:gd name="connsiteY7" fmla="*/ 453375 h 453375"/>
                  <a:gd name="connsiteX8" fmla="*/ 453375 w 453375"/>
                  <a:gd name="connsiteY8" fmla="*/ 226688 h 453375"/>
                  <a:gd name="connsiteX9" fmla="*/ 226688 w 453375"/>
                  <a:gd name="connsiteY9" fmla="*/ 0 h 4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375" h="453375">
                    <a:moveTo>
                      <a:pt x="226688" y="90675"/>
                    </a:moveTo>
                    <a:cubicBezTo>
                      <a:pt x="301805" y="90675"/>
                      <a:pt x="362700" y="151570"/>
                      <a:pt x="362700" y="226688"/>
                    </a:cubicBezTo>
                    <a:cubicBezTo>
                      <a:pt x="362700" y="301805"/>
                      <a:pt x="301805" y="362700"/>
                      <a:pt x="226688" y="362700"/>
                    </a:cubicBezTo>
                    <a:cubicBezTo>
                      <a:pt x="151570" y="362700"/>
                      <a:pt x="90675" y="301805"/>
                      <a:pt x="90675" y="226688"/>
                    </a:cubicBezTo>
                    <a:cubicBezTo>
                      <a:pt x="90675" y="151570"/>
                      <a:pt x="151570" y="90675"/>
                      <a:pt x="226688" y="90675"/>
                    </a:cubicBezTo>
                    <a:moveTo>
                      <a:pt x="226688" y="0"/>
                    </a:moveTo>
                    <a:cubicBezTo>
                      <a:pt x="101492" y="0"/>
                      <a:pt x="0" y="101492"/>
                      <a:pt x="0" y="226688"/>
                    </a:cubicBezTo>
                    <a:cubicBezTo>
                      <a:pt x="0" y="351883"/>
                      <a:pt x="101492" y="453375"/>
                      <a:pt x="226688" y="453375"/>
                    </a:cubicBezTo>
                    <a:cubicBezTo>
                      <a:pt x="351882" y="453375"/>
                      <a:pt x="453375" y="351883"/>
                      <a:pt x="453375" y="226688"/>
                    </a:cubicBezTo>
                    <a:cubicBezTo>
                      <a:pt x="453375" y="101492"/>
                      <a:pt x="351882" y="0"/>
                      <a:pt x="226688" y="0"/>
                    </a:cubicBezTo>
                    <a:close/>
                  </a:path>
                </a:pathLst>
              </a:custGeom>
              <a:grpFill/>
              <a:ln w="45244" cap="flat">
                <a:noFill/>
                <a:prstDash val="solid"/>
                <a:miter/>
              </a:ln>
            </p:spPr>
            <p:txBody>
              <a:bodyPr rtlCol="0" anchor="ctr"/>
              <a:lstStyle/>
              <a:p>
                <a:endParaRPr lang="en-US" sz="1600"/>
              </a:p>
            </p:txBody>
          </p:sp>
        </p:grpSp>
        <p:grpSp>
          <p:nvGrpSpPr>
            <p:cNvPr id="9" name="Group 8">
              <a:extLst>
                <a:ext uri="{FF2B5EF4-FFF2-40B4-BE49-F238E27FC236}">
                  <a16:creationId xmlns:a16="http://schemas.microsoft.com/office/drawing/2014/main" id="{CB5AC09E-3E40-3479-8F29-3FC77447E745}"/>
                </a:ext>
              </a:extLst>
            </p:cNvPr>
            <p:cNvGrpSpPr/>
            <p:nvPr/>
          </p:nvGrpSpPr>
          <p:grpSpPr>
            <a:xfrm>
              <a:off x="12734871" y="4329838"/>
              <a:ext cx="2440067" cy="2290786"/>
              <a:chOff x="13286623" y="3520369"/>
              <a:chExt cx="2440067" cy="2290786"/>
            </a:xfrm>
          </p:grpSpPr>
          <p:grpSp>
            <p:nvGrpSpPr>
              <p:cNvPr id="16" name="Group 15">
                <a:extLst>
                  <a:ext uri="{FF2B5EF4-FFF2-40B4-BE49-F238E27FC236}">
                    <a16:creationId xmlns:a16="http://schemas.microsoft.com/office/drawing/2014/main" id="{6FC9D983-4E7A-6F0C-373B-81CEE1D05F98}"/>
                  </a:ext>
                </a:extLst>
              </p:cNvPr>
              <p:cNvGrpSpPr/>
              <p:nvPr/>
            </p:nvGrpSpPr>
            <p:grpSpPr>
              <a:xfrm>
                <a:off x="13664332" y="3520369"/>
                <a:ext cx="1270817" cy="1316203"/>
                <a:chOff x="13911530" y="3621505"/>
                <a:chExt cx="1270817" cy="1316203"/>
              </a:xfrm>
              <a:gradFill>
                <a:gsLst>
                  <a:gs pos="0">
                    <a:srgbClr val="FE4537"/>
                  </a:gs>
                  <a:gs pos="50000">
                    <a:srgbClr val="DE1B7C"/>
                  </a:gs>
                  <a:gs pos="100000">
                    <a:srgbClr val="4352FF"/>
                  </a:gs>
                </a:gsLst>
                <a:lin ang="1320000" scaled="0"/>
              </a:gradFill>
            </p:grpSpPr>
            <p:sp>
              <p:nvSpPr>
                <p:cNvPr id="18" name="Freeform 49">
                  <a:extLst>
                    <a:ext uri="{FF2B5EF4-FFF2-40B4-BE49-F238E27FC236}">
                      <a16:creationId xmlns:a16="http://schemas.microsoft.com/office/drawing/2014/main" id="{C1F16721-240A-26F5-1C48-2839F1B8FD01}"/>
                    </a:ext>
                  </a:extLst>
                </p:cNvPr>
                <p:cNvSpPr/>
                <p:nvPr/>
              </p:nvSpPr>
              <p:spPr>
                <a:xfrm>
                  <a:off x="14728484" y="4665390"/>
                  <a:ext cx="317704" cy="90772"/>
                </a:xfrm>
                <a:custGeom>
                  <a:avLst/>
                  <a:gdLst>
                    <a:gd name="connsiteX0" fmla="*/ 0 w 317704"/>
                    <a:gd name="connsiteY0" fmla="*/ 0 h 90772"/>
                    <a:gd name="connsiteX1" fmla="*/ 317704 w 317704"/>
                    <a:gd name="connsiteY1" fmla="*/ 0 h 90772"/>
                    <a:gd name="connsiteX2" fmla="*/ 317704 w 317704"/>
                    <a:gd name="connsiteY2" fmla="*/ 90773 h 90772"/>
                    <a:gd name="connsiteX3" fmla="*/ 0 w 317704"/>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17704" h="90772">
                      <a:moveTo>
                        <a:pt x="0" y="0"/>
                      </a:moveTo>
                      <a:lnTo>
                        <a:pt x="317704" y="0"/>
                      </a:lnTo>
                      <a:lnTo>
                        <a:pt x="317704" y="90773"/>
                      </a:lnTo>
                      <a:lnTo>
                        <a:pt x="0" y="90773"/>
                      </a:lnTo>
                      <a:close/>
                    </a:path>
                  </a:pathLst>
                </a:custGeom>
                <a:grpFill/>
                <a:ln w="45244" cap="flat">
                  <a:noFill/>
                  <a:prstDash val="solid"/>
                  <a:miter/>
                </a:ln>
              </p:spPr>
              <p:txBody>
                <a:bodyPr rtlCol="0" anchor="ctr"/>
                <a:lstStyle/>
                <a:p>
                  <a:endParaRPr lang="en-US" sz="1600"/>
                </a:p>
              </p:txBody>
            </p:sp>
            <p:sp>
              <p:nvSpPr>
                <p:cNvPr id="19" name="Freeform 50">
                  <a:extLst>
                    <a:ext uri="{FF2B5EF4-FFF2-40B4-BE49-F238E27FC236}">
                      <a16:creationId xmlns:a16="http://schemas.microsoft.com/office/drawing/2014/main" id="{82B5E22C-CEFE-B0C8-D242-56C8383DCCBB}"/>
                    </a:ext>
                  </a:extLst>
                </p:cNvPr>
                <p:cNvSpPr/>
                <p:nvPr/>
              </p:nvSpPr>
              <p:spPr>
                <a:xfrm>
                  <a:off x="14819256" y="4846936"/>
                  <a:ext cx="136158" cy="90772"/>
                </a:xfrm>
                <a:custGeom>
                  <a:avLst/>
                  <a:gdLst>
                    <a:gd name="connsiteX0" fmla="*/ 0 w 136158"/>
                    <a:gd name="connsiteY0" fmla="*/ 0 h 90772"/>
                    <a:gd name="connsiteX1" fmla="*/ 136159 w 136158"/>
                    <a:gd name="connsiteY1" fmla="*/ 0 h 90772"/>
                    <a:gd name="connsiteX2" fmla="*/ 136159 w 136158"/>
                    <a:gd name="connsiteY2" fmla="*/ 90773 h 90772"/>
                    <a:gd name="connsiteX3" fmla="*/ 0 w 136158"/>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36158" h="90772">
                      <a:moveTo>
                        <a:pt x="0" y="0"/>
                      </a:moveTo>
                      <a:lnTo>
                        <a:pt x="136159" y="0"/>
                      </a:lnTo>
                      <a:lnTo>
                        <a:pt x="136159" y="90773"/>
                      </a:lnTo>
                      <a:lnTo>
                        <a:pt x="0" y="90773"/>
                      </a:lnTo>
                      <a:close/>
                    </a:path>
                  </a:pathLst>
                </a:custGeom>
                <a:grpFill/>
                <a:ln w="45244" cap="flat">
                  <a:noFill/>
                  <a:prstDash val="solid"/>
                  <a:miter/>
                </a:ln>
              </p:spPr>
              <p:txBody>
                <a:bodyPr rtlCol="0" anchor="ctr"/>
                <a:lstStyle/>
                <a:p>
                  <a:endParaRPr lang="en-US" sz="1600"/>
                </a:p>
              </p:txBody>
            </p:sp>
            <p:sp>
              <p:nvSpPr>
                <p:cNvPr id="20" name="Freeform 51">
                  <a:extLst>
                    <a:ext uri="{FF2B5EF4-FFF2-40B4-BE49-F238E27FC236}">
                      <a16:creationId xmlns:a16="http://schemas.microsoft.com/office/drawing/2014/main" id="{2114475D-3403-8CB9-2CB0-76CF6BB3F639}"/>
                    </a:ext>
                  </a:extLst>
                </p:cNvPr>
                <p:cNvSpPr/>
                <p:nvPr/>
              </p:nvSpPr>
              <p:spPr>
                <a:xfrm>
                  <a:off x="14592325" y="3984596"/>
                  <a:ext cx="590022" cy="590022"/>
                </a:xfrm>
                <a:custGeom>
                  <a:avLst/>
                  <a:gdLst>
                    <a:gd name="connsiteX0" fmla="*/ 453863 w 590022"/>
                    <a:gd name="connsiteY0" fmla="*/ 590022 h 590022"/>
                    <a:gd name="connsiteX1" fmla="*/ 363091 w 590022"/>
                    <a:gd name="connsiteY1" fmla="*/ 590022 h 590022"/>
                    <a:gd name="connsiteX2" fmla="*/ 417554 w 590022"/>
                    <a:gd name="connsiteY2" fmla="*/ 462940 h 590022"/>
                    <a:gd name="connsiteX3" fmla="*/ 440247 w 590022"/>
                    <a:gd name="connsiteY3" fmla="*/ 440247 h 590022"/>
                    <a:gd name="connsiteX4" fmla="*/ 499249 w 590022"/>
                    <a:gd name="connsiteY4" fmla="*/ 295011 h 590022"/>
                    <a:gd name="connsiteX5" fmla="*/ 295011 w 590022"/>
                    <a:gd name="connsiteY5" fmla="*/ 90773 h 590022"/>
                    <a:gd name="connsiteX6" fmla="*/ 90773 w 590022"/>
                    <a:gd name="connsiteY6" fmla="*/ 295011 h 590022"/>
                    <a:gd name="connsiteX7" fmla="*/ 149775 w 590022"/>
                    <a:gd name="connsiteY7" fmla="*/ 440247 h 590022"/>
                    <a:gd name="connsiteX8" fmla="*/ 172468 w 590022"/>
                    <a:gd name="connsiteY8" fmla="*/ 462940 h 590022"/>
                    <a:gd name="connsiteX9" fmla="*/ 226932 w 590022"/>
                    <a:gd name="connsiteY9" fmla="*/ 590022 h 590022"/>
                    <a:gd name="connsiteX10" fmla="*/ 136159 w 590022"/>
                    <a:gd name="connsiteY10" fmla="*/ 590022 h 590022"/>
                    <a:gd name="connsiteX11" fmla="*/ 108927 w 590022"/>
                    <a:gd name="connsiteY11" fmla="*/ 526481 h 590022"/>
                    <a:gd name="connsiteX12" fmla="*/ 86234 w 590022"/>
                    <a:gd name="connsiteY12" fmla="*/ 503788 h 590022"/>
                    <a:gd name="connsiteX13" fmla="*/ 0 w 590022"/>
                    <a:gd name="connsiteY13" fmla="*/ 295011 h 590022"/>
                    <a:gd name="connsiteX14" fmla="*/ 295011 w 590022"/>
                    <a:gd name="connsiteY14" fmla="*/ 0 h 590022"/>
                    <a:gd name="connsiteX15" fmla="*/ 590022 w 590022"/>
                    <a:gd name="connsiteY15" fmla="*/ 295011 h 590022"/>
                    <a:gd name="connsiteX16" fmla="*/ 503788 w 590022"/>
                    <a:gd name="connsiteY16" fmla="*/ 503788 h 590022"/>
                    <a:gd name="connsiteX17" fmla="*/ 481095 w 590022"/>
                    <a:gd name="connsiteY17" fmla="*/ 526481 h 590022"/>
                    <a:gd name="connsiteX18" fmla="*/ 453863 w 590022"/>
                    <a:gd name="connsiteY18" fmla="*/ 590022 h 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0022" h="590022">
                      <a:moveTo>
                        <a:pt x="453863" y="590022"/>
                      </a:moveTo>
                      <a:lnTo>
                        <a:pt x="363091" y="590022"/>
                      </a:lnTo>
                      <a:cubicBezTo>
                        <a:pt x="363091" y="540097"/>
                        <a:pt x="381245" y="499249"/>
                        <a:pt x="417554" y="462940"/>
                      </a:cubicBezTo>
                      <a:lnTo>
                        <a:pt x="440247" y="440247"/>
                      </a:lnTo>
                      <a:cubicBezTo>
                        <a:pt x="476556" y="403938"/>
                        <a:pt x="499249" y="349475"/>
                        <a:pt x="499249" y="295011"/>
                      </a:cubicBezTo>
                      <a:cubicBezTo>
                        <a:pt x="499249" y="181545"/>
                        <a:pt x="408477" y="90773"/>
                        <a:pt x="295011" y="90773"/>
                      </a:cubicBezTo>
                      <a:cubicBezTo>
                        <a:pt x="181545" y="90773"/>
                        <a:pt x="90773" y="181545"/>
                        <a:pt x="90773" y="295011"/>
                      </a:cubicBezTo>
                      <a:cubicBezTo>
                        <a:pt x="90773" y="349475"/>
                        <a:pt x="113466" y="399400"/>
                        <a:pt x="149775" y="440247"/>
                      </a:cubicBezTo>
                      <a:lnTo>
                        <a:pt x="172468" y="462940"/>
                      </a:lnTo>
                      <a:cubicBezTo>
                        <a:pt x="208777" y="499249"/>
                        <a:pt x="226932" y="540097"/>
                        <a:pt x="226932" y="590022"/>
                      </a:cubicBezTo>
                      <a:lnTo>
                        <a:pt x="136159" y="590022"/>
                      </a:lnTo>
                      <a:cubicBezTo>
                        <a:pt x="136159" y="567329"/>
                        <a:pt x="127082" y="544636"/>
                        <a:pt x="108927" y="526481"/>
                      </a:cubicBezTo>
                      <a:lnTo>
                        <a:pt x="86234" y="503788"/>
                      </a:lnTo>
                      <a:cubicBezTo>
                        <a:pt x="31770" y="449324"/>
                        <a:pt x="0" y="372168"/>
                        <a:pt x="0" y="295011"/>
                      </a:cubicBezTo>
                      <a:cubicBezTo>
                        <a:pt x="0" y="131620"/>
                        <a:pt x="131620" y="0"/>
                        <a:pt x="295011" y="0"/>
                      </a:cubicBezTo>
                      <a:cubicBezTo>
                        <a:pt x="458402" y="0"/>
                        <a:pt x="590022" y="131620"/>
                        <a:pt x="590022" y="295011"/>
                      </a:cubicBezTo>
                      <a:cubicBezTo>
                        <a:pt x="590022" y="372168"/>
                        <a:pt x="558252" y="449324"/>
                        <a:pt x="503788" y="503788"/>
                      </a:cubicBezTo>
                      <a:lnTo>
                        <a:pt x="481095" y="526481"/>
                      </a:lnTo>
                      <a:cubicBezTo>
                        <a:pt x="462940" y="544636"/>
                        <a:pt x="453863" y="567329"/>
                        <a:pt x="453863" y="590022"/>
                      </a:cubicBezTo>
                      <a:close/>
                    </a:path>
                  </a:pathLst>
                </a:custGeom>
                <a:grpFill/>
                <a:ln w="45244" cap="flat">
                  <a:noFill/>
                  <a:prstDash val="solid"/>
                  <a:miter/>
                </a:ln>
              </p:spPr>
              <p:txBody>
                <a:bodyPr rtlCol="0" anchor="ctr"/>
                <a:lstStyle/>
                <a:p>
                  <a:endParaRPr lang="en-US" sz="1600"/>
                </a:p>
              </p:txBody>
            </p:sp>
            <p:sp>
              <p:nvSpPr>
                <p:cNvPr id="21" name="Freeform 52">
                  <a:extLst>
                    <a:ext uri="{FF2B5EF4-FFF2-40B4-BE49-F238E27FC236}">
                      <a16:creationId xmlns:a16="http://schemas.microsoft.com/office/drawing/2014/main" id="{5CB75084-6FF8-9130-7863-2E0551B0F652}"/>
                    </a:ext>
                  </a:extLst>
                </p:cNvPr>
                <p:cNvSpPr/>
                <p:nvPr/>
              </p:nvSpPr>
              <p:spPr>
                <a:xfrm>
                  <a:off x="14093075" y="4529231"/>
                  <a:ext cx="363090" cy="90772"/>
                </a:xfrm>
                <a:custGeom>
                  <a:avLst/>
                  <a:gdLst>
                    <a:gd name="connsiteX0" fmla="*/ 0 w 363090"/>
                    <a:gd name="connsiteY0" fmla="*/ 0 h 90772"/>
                    <a:gd name="connsiteX1" fmla="*/ 363091 w 363090"/>
                    <a:gd name="connsiteY1" fmla="*/ 0 h 90772"/>
                    <a:gd name="connsiteX2" fmla="*/ 363091 w 363090"/>
                    <a:gd name="connsiteY2" fmla="*/ 90773 h 90772"/>
                    <a:gd name="connsiteX3" fmla="*/ 0 w 363090"/>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63090" h="90772">
                      <a:moveTo>
                        <a:pt x="0" y="0"/>
                      </a:moveTo>
                      <a:lnTo>
                        <a:pt x="363091" y="0"/>
                      </a:lnTo>
                      <a:lnTo>
                        <a:pt x="363091" y="90773"/>
                      </a:lnTo>
                      <a:lnTo>
                        <a:pt x="0" y="90773"/>
                      </a:lnTo>
                      <a:close/>
                    </a:path>
                  </a:pathLst>
                </a:custGeom>
                <a:grpFill/>
                <a:ln w="45244" cap="flat">
                  <a:noFill/>
                  <a:prstDash val="solid"/>
                  <a:miter/>
                </a:ln>
              </p:spPr>
              <p:txBody>
                <a:bodyPr rtlCol="0" anchor="ctr"/>
                <a:lstStyle/>
                <a:p>
                  <a:endParaRPr lang="en-US" sz="1600"/>
                </a:p>
              </p:txBody>
            </p:sp>
            <p:sp>
              <p:nvSpPr>
                <p:cNvPr id="22" name="Freeform 53">
                  <a:extLst>
                    <a:ext uri="{FF2B5EF4-FFF2-40B4-BE49-F238E27FC236}">
                      <a16:creationId xmlns:a16="http://schemas.microsoft.com/office/drawing/2014/main" id="{B8DE235F-4056-77D8-13C8-F483BD935462}"/>
                    </a:ext>
                  </a:extLst>
                </p:cNvPr>
                <p:cNvSpPr/>
                <p:nvPr/>
              </p:nvSpPr>
              <p:spPr>
                <a:xfrm>
                  <a:off x="14320007" y="4347686"/>
                  <a:ext cx="90772" cy="90772"/>
                </a:xfrm>
                <a:custGeom>
                  <a:avLst/>
                  <a:gdLst>
                    <a:gd name="connsiteX0" fmla="*/ 90773 w 90772"/>
                    <a:gd name="connsiteY0" fmla="*/ 45386 h 90772"/>
                    <a:gd name="connsiteX1" fmla="*/ 45386 w 90772"/>
                    <a:gd name="connsiteY1" fmla="*/ 90773 h 90772"/>
                    <a:gd name="connsiteX2" fmla="*/ 0 w 90772"/>
                    <a:gd name="connsiteY2" fmla="*/ 45386 h 90772"/>
                    <a:gd name="connsiteX3" fmla="*/ 45386 w 90772"/>
                    <a:gd name="connsiteY3" fmla="*/ 0 h 90772"/>
                    <a:gd name="connsiteX4" fmla="*/ 90773 w 90772"/>
                    <a:gd name="connsiteY4" fmla="*/ 45386 h 9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2" h="90772">
                      <a:moveTo>
                        <a:pt x="90773" y="45386"/>
                      </a:moveTo>
                      <a:cubicBezTo>
                        <a:pt x="90773" y="70452"/>
                        <a:pt x="70453" y="90773"/>
                        <a:pt x="45386" y="90773"/>
                      </a:cubicBezTo>
                      <a:cubicBezTo>
                        <a:pt x="20320" y="90773"/>
                        <a:pt x="0" y="70452"/>
                        <a:pt x="0" y="45386"/>
                      </a:cubicBezTo>
                      <a:cubicBezTo>
                        <a:pt x="0" y="20320"/>
                        <a:pt x="20320" y="0"/>
                        <a:pt x="45386" y="0"/>
                      </a:cubicBezTo>
                      <a:cubicBezTo>
                        <a:pt x="70453" y="0"/>
                        <a:pt x="90773" y="20320"/>
                        <a:pt x="90773" y="45386"/>
                      </a:cubicBezTo>
                      <a:close/>
                    </a:path>
                  </a:pathLst>
                </a:custGeom>
                <a:grpFill/>
                <a:ln w="45244" cap="flat">
                  <a:noFill/>
                  <a:prstDash val="solid"/>
                  <a:miter/>
                </a:ln>
              </p:spPr>
              <p:txBody>
                <a:bodyPr rtlCol="0" anchor="ctr"/>
                <a:lstStyle/>
                <a:p>
                  <a:endParaRPr lang="en-US" sz="1600"/>
                </a:p>
              </p:txBody>
            </p:sp>
            <p:sp>
              <p:nvSpPr>
                <p:cNvPr id="23" name="Freeform 54">
                  <a:extLst>
                    <a:ext uri="{FF2B5EF4-FFF2-40B4-BE49-F238E27FC236}">
                      <a16:creationId xmlns:a16="http://schemas.microsoft.com/office/drawing/2014/main" id="{C96BBF2B-83D4-4787-22C4-084E06C15FFA}"/>
                    </a:ext>
                  </a:extLst>
                </p:cNvPr>
                <p:cNvSpPr/>
                <p:nvPr/>
              </p:nvSpPr>
              <p:spPr>
                <a:xfrm>
                  <a:off x="14093075" y="4347686"/>
                  <a:ext cx="136158" cy="90772"/>
                </a:xfrm>
                <a:custGeom>
                  <a:avLst/>
                  <a:gdLst>
                    <a:gd name="connsiteX0" fmla="*/ 0 w 136158"/>
                    <a:gd name="connsiteY0" fmla="*/ 0 h 90772"/>
                    <a:gd name="connsiteX1" fmla="*/ 136159 w 136158"/>
                    <a:gd name="connsiteY1" fmla="*/ 0 h 90772"/>
                    <a:gd name="connsiteX2" fmla="*/ 136159 w 136158"/>
                    <a:gd name="connsiteY2" fmla="*/ 90773 h 90772"/>
                    <a:gd name="connsiteX3" fmla="*/ 0 w 136158"/>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36158" h="90772">
                      <a:moveTo>
                        <a:pt x="0" y="0"/>
                      </a:moveTo>
                      <a:lnTo>
                        <a:pt x="136159" y="0"/>
                      </a:lnTo>
                      <a:lnTo>
                        <a:pt x="136159" y="90773"/>
                      </a:lnTo>
                      <a:lnTo>
                        <a:pt x="0" y="90773"/>
                      </a:lnTo>
                      <a:close/>
                    </a:path>
                  </a:pathLst>
                </a:custGeom>
                <a:grpFill/>
                <a:ln w="45244" cap="flat">
                  <a:noFill/>
                  <a:prstDash val="solid"/>
                  <a:miter/>
                </a:ln>
              </p:spPr>
              <p:txBody>
                <a:bodyPr rtlCol="0" anchor="ctr"/>
                <a:lstStyle/>
                <a:p>
                  <a:endParaRPr lang="en-US" sz="1600"/>
                </a:p>
              </p:txBody>
            </p:sp>
            <p:sp>
              <p:nvSpPr>
                <p:cNvPr id="24" name="Freeform 55">
                  <a:extLst>
                    <a:ext uri="{FF2B5EF4-FFF2-40B4-BE49-F238E27FC236}">
                      <a16:creationId xmlns:a16="http://schemas.microsoft.com/office/drawing/2014/main" id="{82F52714-F3F8-8398-2973-60268246EA01}"/>
                    </a:ext>
                  </a:extLst>
                </p:cNvPr>
                <p:cNvSpPr/>
                <p:nvPr/>
              </p:nvSpPr>
              <p:spPr>
                <a:xfrm>
                  <a:off x="14093075" y="4166141"/>
                  <a:ext cx="317704" cy="90772"/>
                </a:xfrm>
                <a:custGeom>
                  <a:avLst/>
                  <a:gdLst>
                    <a:gd name="connsiteX0" fmla="*/ 0 w 317704"/>
                    <a:gd name="connsiteY0" fmla="*/ 0 h 90772"/>
                    <a:gd name="connsiteX1" fmla="*/ 317704 w 317704"/>
                    <a:gd name="connsiteY1" fmla="*/ 0 h 90772"/>
                    <a:gd name="connsiteX2" fmla="*/ 317704 w 317704"/>
                    <a:gd name="connsiteY2" fmla="*/ 90773 h 90772"/>
                    <a:gd name="connsiteX3" fmla="*/ 0 w 317704"/>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17704" h="90772">
                      <a:moveTo>
                        <a:pt x="0" y="0"/>
                      </a:moveTo>
                      <a:lnTo>
                        <a:pt x="317704" y="0"/>
                      </a:lnTo>
                      <a:lnTo>
                        <a:pt x="317704" y="90773"/>
                      </a:lnTo>
                      <a:lnTo>
                        <a:pt x="0" y="90773"/>
                      </a:lnTo>
                      <a:close/>
                    </a:path>
                  </a:pathLst>
                </a:custGeom>
                <a:grpFill/>
                <a:ln w="45244" cap="flat">
                  <a:noFill/>
                  <a:prstDash val="solid"/>
                  <a:miter/>
                </a:ln>
              </p:spPr>
              <p:txBody>
                <a:bodyPr rtlCol="0" anchor="ctr"/>
                <a:lstStyle/>
                <a:p>
                  <a:endParaRPr lang="en-US" sz="1600"/>
                </a:p>
              </p:txBody>
            </p:sp>
            <p:sp>
              <p:nvSpPr>
                <p:cNvPr id="25" name="Freeform 56">
                  <a:extLst>
                    <a:ext uri="{FF2B5EF4-FFF2-40B4-BE49-F238E27FC236}">
                      <a16:creationId xmlns:a16="http://schemas.microsoft.com/office/drawing/2014/main" id="{7DE7C957-B317-3875-B7FD-6F4ADCB98B82}"/>
                    </a:ext>
                  </a:extLst>
                </p:cNvPr>
                <p:cNvSpPr/>
                <p:nvPr/>
              </p:nvSpPr>
              <p:spPr>
                <a:xfrm>
                  <a:off x="14274621" y="3984596"/>
                  <a:ext cx="317704" cy="90772"/>
                </a:xfrm>
                <a:custGeom>
                  <a:avLst/>
                  <a:gdLst>
                    <a:gd name="connsiteX0" fmla="*/ 0 w 317704"/>
                    <a:gd name="connsiteY0" fmla="*/ 0 h 90772"/>
                    <a:gd name="connsiteX1" fmla="*/ 317704 w 317704"/>
                    <a:gd name="connsiteY1" fmla="*/ 0 h 90772"/>
                    <a:gd name="connsiteX2" fmla="*/ 317704 w 317704"/>
                    <a:gd name="connsiteY2" fmla="*/ 90773 h 90772"/>
                    <a:gd name="connsiteX3" fmla="*/ 0 w 317704"/>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17704" h="90772">
                      <a:moveTo>
                        <a:pt x="0" y="0"/>
                      </a:moveTo>
                      <a:lnTo>
                        <a:pt x="317704" y="0"/>
                      </a:lnTo>
                      <a:lnTo>
                        <a:pt x="317704" y="90773"/>
                      </a:lnTo>
                      <a:lnTo>
                        <a:pt x="0" y="90773"/>
                      </a:lnTo>
                      <a:close/>
                    </a:path>
                  </a:pathLst>
                </a:custGeom>
                <a:grpFill/>
                <a:ln w="45244" cap="flat">
                  <a:noFill/>
                  <a:prstDash val="solid"/>
                  <a:miter/>
                </a:ln>
              </p:spPr>
              <p:txBody>
                <a:bodyPr rtlCol="0" anchor="ctr"/>
                <a:lstStyle/>
                <a:p>
                  <a:endParaRPr lang="en-US" sz="1600"/>
                </a:p>
              </p:txBody>
            </p:sp>
            <p:sp>
              <p:nvSpPr>
                <p:cNvPr id="26" name="Freeform 57">
                  <a:extLst>
                    <a:ext uri="{FF2B5EF4-FFF2-40B4-BE49-F238E27FC236}">
                      <a16:creationId xmlns:a16="http://schemas.microsoft.com/office/drawing/2014/main" id="{AAB7690E-5AA2-DB36-F1EA-6452A86640DF}"/>
                    </a:ext>
                  </a:extLst>
                </p:cNvPr>
                <p:cNvSpPr/>
                <p:nvPr/>
              </p:nvSpPr>
              <p:spPr>
                <a:xfrm>
                  <a:off x="14093075" y="3984596"/>
                  <a:ext cx="90772" cy="90772"/>
                </a:xfrm>
                <a:custGeom>
                  <a:avLst/>
                  <a:gdLst>
                    <a:gd name="connsiteX0" fmla="*/ 90773 w 90772"/>
                    <a:gd name="connsiteY0" fmla="*/ 45386 h 90772"/>
                    <a:gd name="connsiteX1" fmla="*/ 45386 w 90772"/>
                    <a:gd name="connsiteY1" fmla="*/ 90773 h 90772"/>
                    <a:gd name="connsiteX2" fmla="*/ 0 w 90772"/>
                    <a:gd name="connsiteY2" fmla="*/ 45386 h 90772"/>
                    <a:gd name="connsiteX3" fmla="*/ 45386 w 90772"/>
                    <a:gd name="connsiteY3" fmla="*/ 0 h 90772"/>
                    <a:gd name="connsiteX4" fmla="*/ 90773 w 90772"/>
                    <a:gd name="connsiteY4" fmla="*/ 45386 h 9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2" h="90772">
                      <a:moveTo>
                        <a:pt x="90773" y="45386"/>
                      </a:moveTo>
                      <a:cubicBezTo>
                        <a:pt x="90773" y="70453"/>
                        <a:pt x="70452" y="90773"/>
                        <a:pt x="45386" y="90773"/>
                      </a:cubicBezTo>
                      <a:cubicBezTo>
                        <a:pt x="20320" y="90773"/>
                        <a:pt x="0" y="70453"/>
                        <a:pt x="0" y="45386"/>
                      </a:cubicBezTo>
                      <a:cubicBezTo>
                        <a:pt x="0" y="20320"/>
                        <a:pt x="20320" y="0"/>
                        <a:pt x="45386" y="0"/>
                      </a:cubicBezTo>
                      <a:cubicBezTo>
                        <a:pt x="70452" y="0"/>
                        <a:pt x="90773" y="20320"/>
                        <a:pt x="90773" y="45386"/>
                      </a:cubicBezTo>
                      <a:close/>
                    </a:path>
                  </a:pathLst>
                </a:custGeom>
                <a:grpFill/>
                <a:ln w="45244" cap="flat">
                  <a:noFill/>
                  <a:prstDash val="solid"/>
                  <a:miter/>
                </a:ln>
              </p:spPr>
              <p:txBody>
                <a:bodyPr rtlCol="0" anchor="ctr"/>
                <a:lstStyle/>
                <a:p>
                  <a:endParaRPr lang="en-US" sz="1600"/>
                </a:p>
              </p:txBody>
            </p:sp>
            <p:sp>
              <p:nvSpPr>
                <p:cNvPr id="27" name="Freeform 58">
                  <a:extLst>
                    <a:ext uri="{FF2B5EF4-FFF2-40B4-BE49-F238E27FC236}">
                      <a16:creationId xmlns:a16="http://schemas.microsoft.com/office/drawing/2014/main" id="{D9B9FB49-AF16-0B07-CEB8-D86B123230BA}"/>
                    </a:ext>
                  </a:extLst>
                </p:cNvPr>
                <p:cNvSpPr/>
                <p:nvPr/>
              </p:nvSpPr>
              <p:spPr>
                <a:xfrm>
                  <a:off x="14546939" y="3803050"/>
                  <a:ext cx="181545" cy="90772"/>
                </a:xfrm>
                <a:custGeom>
                  <a:avLst/>
                  <a:gdLst>
                    <a:gd name="connsiteX0" fmla="*/ 0 w 181545"/>
                    <a:gd name="connsiteY0" fmla="*/ 0 h 90772"/>
                    <a:gd name="connsiteX1" fmla="*/ 181545 w 181545"/>
                    <a:gd name="connsiteY1" fmla="*/ 0 h 90772"/>
                    <a:gd name="connsiteX2" fmla="*/ 181545 w 181545"/>
                    <a:gd name="connsiteY2" fmla="*/ 90773 h 90772"/>
                    <a:gd name="connsiteX3" fmla="*/ 0 w 181545"/>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81545" h="90772">
                      <a:moveTo>
                        <a:pt x="0" y="0"/>
                      </a:moveTo>
                      <a:lnTo>
                        <a:pt x="181545" y="0"/>
                      </a:lnTo>
                      <a:lnTo>
                        <a:pt x="181545" y="90773"/>
                      </a:lnTo>
                      <a:lnTo>
                        <a:pt x="0" y="90773"/>
                      </a:lnTo>
                      <a:close/>
                    </a:path>
                  </a:pathLst>
                </a:custGeom>
                <a:grpFill/>
                <a:ln w="45244" cap="flat">
                  <a:noFill/>
                  <a:prstDash val="solid"/>
                  <a:miter/>
                </a:ln>
              </p:spPr>
              <p:txBody>
                <a:bodyPr rtlCol="0" anchor="ctr"/>
                <a:lstStyle/>
                <a:p>
                  <a:endParaRPr lang="en-US" sz="1600"/>
                </a:p>
              </p:txBody>
            </p:sp>
            <p:sp>
              <p:nvSpPr>
                <p:cNvPr id="28" name="Freeform 59">
                  <a:extLst>
                    <a:ext uri="{FF2B5EF4-FFF2-40B4-BE49-F238E27FC236}">
                      <a16:creationId xmlns:a16="http://schemas.microsoft.com/office/drawing/2014/main" id="{B74598FB-C399-D096-D577-C35EC1CC9E80}"/>
                    </a:ext>
                  </a:extLst>
                </p:cNvPr>
                <p:cNvSpPr/>
                <p:nvPr/>
              </p:nvSpPr>
              <p:spPr>
                <a:xfrm>
                  <a:off x="14365393" y="3803050"/>
                  <a:ext cx="90772" cy="90772"/>
                </a:xfrm>
                <a:custGeom>
                  <a:avLst/>
                  <a:gdLst>
                    <a:gd name="connsiteX0" fmla="*/ 90773 w 90772"/>
                    <a:gd name="connsiteY0" fmla="*/ 45386 h 90772"/>
                    <a:gd name="connsiteX1" fmla="*/ 45386 w 90772"/>
                    <a:gd name="connsiteY1" fmla="*/ 90773 h 90772"/>
                    <a:gd name="connsiteX2" fmla="*/ 0 w 90772"/>
                    <a:gd name="connsiteY2" fmla="*/ 45386 h 90772"/>
                    <a:gd name="connsiteX3" fmla="*/ 45386 w 90772"/>
                    <a:gd name="connsiteY3" fmla="*/ 0 h 90772"/>
                    <a:gd name="connsiteX4" fmla="*/ 90773 w 90772"/>
                    <a:gd name="connsiteY4" fmla="*/ 45386 h 9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2" h="90772">
                      <a:moveTo>
                        <a:pt x="90773" y="45386"/>
                      </a:moveTo>
                      <a:cubicBezTo>
                        <a:pt x="90773" y="70452"/>
                        <a:pt x="70453" y="90773"/>
                        <a:pt x="45386" y="90773"/>
                      </a:cubicBezTo>
                      <a:cubicBezTo>
                        <a:pt x="20320" y="90773"/>
                        <a:pt x="0" y="70452"/>
                        <a:pt x="0" y="45386"/>
                      </a:cubicBezTo>
                      <a:cubicBezTo>
                        <a:pt x="0" y="20320"/>
                        <a:pt x="20320" y="0"/>
                        <a:pt x="45386" y="0"/>
                      </a:cubicBezTo>
                      <a:cubicBezTo>
                        <a:pt x="70453" y="0"/>
                        <a:pt x="90773" y="20320"/>
                        <a:pt x="90773" y="45386"/>
                      </a:cubicBezTo>
                      <a:close/>
                    </a:path>
                  </a:pathLst>
                </a:custGeom>
                <a:grpFill/>
                <a:ln w="45244" cap="flat">
                  <a:noFill/>
                  <a:prstDash val="solid"/>
                  <a:miter/>
                </a:ln>
              </p:spPr>
              <p:txBody>
                <a:bodyPr rtlCol="0" anchor="ctr"/>
                <a:lstStyle/>
                <a:p>
                  <a:endParaRPr lang="en-US" sz="1600"/>
                </a:p>
              </p:txBody>
            </p:sp>
            <p:sp>
              <p:nvSpPr>
                <p:cNvPr id="29" name="Freeform 60">
                  <a:extLst>
                    <a:ext uri="{FF2B5EF4-FFF2-40B4-BE49-F238E27FC236}">
                      <a16:creationId xmlns:a16="http://schemas.microsoft.com/office/drawing/2014/main" id="{98A4048D-73F4-8D61-F0D8-8CB4FE5E8E27}"/>
                    </a:ext>
                  </a:extLst>
                </p:cNvPr>
                <p:cNvSpPr/>
                <p:nvPr/>
              </p:nvSpPr>
              <p:spPr>
                <a:xfrm>
                  <a:off x="14093075" y="3803050"/>
                  <a:ext cx="181545" cy="90772"/>
                </a:xfrm>
                <a:custGeom>
                  <a:avLst/>
                  <a:gdLst>
                    <a:gd name="connsiteX0" fmla="*/ 0 w 181545"/>
                    <a:gd name="connsiteY0" fmla="*/ 0 h 90772"/>
                    <a:gd name="connsiteX1" fmla="*/ 181545 w 181545"/>
                    <a:gd name="connsiteY1" fmla="*/ 0 h 90772"/>
                    <a:gd name="connsiteX2" fmla="*/ 181545 w 181545"/>
                    <a:gd name="connsiteY2" fmla="*/ 90773 h 90772"/>
                    <a:gd name="connsiteX3" fmla="*/ 0 w 181545"/>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81545" h="90772">
                      <a:moveTo>
                        <a:pt x="0" y="0"/>
                      </a:moveTo>
                      <a:lnTo>
                        <a:pt x="181545" y="0"/>
                      </a:lnTo>
                      <a:lnTo>
                        <a:pt x="181545" y="90773"/>
                      </a:lnTo>
                      <a:lnTo>
                        <a:pt x="0" y="90773"/>
                      </a:lnTo>
                      <a:close/>
                    </a:path>
                  </a:pathLst>
                </a:custGeom>
                <a:grpFill/>
                <a:ln w="45244" cap="flat">
                  <a:noFill/>
                  <a:prstDash val="solid"/>
                  <a:miter/>
                </a:ln>
              </p:spPr>
              <p:txBody>
                <a:bodyPr rtlCol="0" anchor="ctr"/>
                <a:lstStyle/>
                <a:p>
                  <a:endParaRPr lang="en-US" sz="1600"/>
                </a:p>
              </p:txBody>
            </p:sp>
            <p:sp>
              <p:nvSpPr>
                <p:cNvPr id="30" name="Freeform 61">
                  <a:extLst>
                    <a:ext uri="{FF2B5EF4-FFF2-40B4-BE49-F238E27FC236}">
                      <a16:creationId xmlns:a16="http://schemas.microsoft.com/office/drawing/2014/main" id="{8DF8E4B7-D47F-45CB-C353-6F4EF26C08D9}"/>
                    </a:ext>
                  </a:extLst>
                </p:cNvPr>
                <p:cNvSpPr/>
                <p:nvPr/>
              </p:nvSpPr>
              <p:spPr>
                <a:xfrm>
                  <a:off x="13911530" y="3621505"/>
                  <a:ext cx="998498" cy="1270816"/>
                </a:xfrm>
                <a:custGeom>
                  <a:avLst/>
                  <a:gdLst>
                    <a:gd name="connsiteX0" fmla="*/ 726181 w 998498"/>
                    <a:gd name="connsiteY0" fmla="*/ 1180044 h 1270816"/>
                    <a:gd name="connsiteX1" fmla="*/ 90773 w 998498"/>
                    <a:gd name="connsiteY1" fmla="*/ 1180044 h 1270816"/>
                    <a:gd name="connsiteX2" fmla="*/ 90773 w 998498"/>
                    <a:gd name="connsiteY2" fmla="*/ 90773 h 1270816"/>
                    <a:gd name="connsiteX3" fmla="*/ 907726 w 998498"/>
                    <a:gd name="connsiteY3" fmla="*/ 90773 h 1270816"/>
                    <a:gd name="connsiteX4" fmla="*/ 907726 w 998498"/>
                    <a:gd name="connsiteY4" fmla="*/ 272318 h 1270816"/>
                    <a:gd name="connsiteX5" fmla="*/ 998499 w 998498"/>
                    <a:gd name="connsiteY5" fmla="*/ 272318 h 1270816"/>
                    <a:gd name="connsiteX6" fmla="*/ 998499 w 998498"/>
                    <a:gd name="connsiteY6" fmla="*/ 90773 h 1270816"/>
                    <a:gd name="connsiteX7" fmla="*/ 907726 w 998498"/>
                    <a:gd name="connsiteY7" fmla="*/ 0 h 1270816"/>
                    <a:gd name="connsiteX8" fmla="*/ 90773 w 998498"/>
                    <a:gd name="connsiteY8" fmla="*/ 0 h 1270816"/>
                    <a:gd name="connsiteX9" fmla="*/ 0 w 998498"/>
                    <a:gd name="connsiteY9" fmla="*/ 90773 h 1270816"/>
                    <a:gd name="connsiteX10" fmla="*/ 0 w 998498"/>
                    <a:gd name="connsiteY10" fmla="*/ 1180044 h 1270816"/>
                    <a:gd name="connsiteX11" fmla="*/ 90773 w 998498"/>
                    <a:gd name="connsiteY11" fmla="*/ 1270817 h 1270816"/>
                    <a:gd name="connsiteX12" fmla="*/ 726181 w 998498"/>
                    <a:gd name="connsiteY12" fmla="*/ 1270817 h 1270816"/>
                    <a:gd name="connsiteX13" fmla="*/ 726181 w 998498"/>
                    <a:gd name="connsiteY13" fmla="*/ 1180044 h 127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8498" h="1270816">
                      <a:moveTo>
                        <a:pt x="726181" y="1180044"/>
                      </a:moveTo>
                      <a:lnTo>
                        <a:pt x="90773" y="1180044"/>
                      </a:lnTo>
                      <a:lnTo>
                        <a:pt x="90773" y="90773"/>
                      </a:lnTo>
                      <a:lnTo>
                        <a:pt x="907726" y="90773"/>
                      </a:lnTo>
                      <a:lnTo>
                        <a:pt x="907726" y="272318"/>
                      </a:lnTo>
                      <a:lnTo>
                        <a:pt x="998499" y="272318"/>
                      </a:lnTo>
                      <a:lnTo>
                        <a:pt x="998499" y="90773"/>
                      </a:lnTo>
                      <a:cubicBezTo>
                        <a:pt x="998499" y="40848"/>
                        <a:pt x="957651" y="0"/>
                        <a:pt x="907726" y="0"/>
                      </a:cubicBezTo>
                      <a:lnTo>
                        <a:pt x="90773" y="0"/>
                      </a:lnTo>
                      <a:cubicBezTo>
                        <a:pt x="40848" y="0"/>
                        <a:pt x="0" y="40848"/>
                        <a:pt x="0" y="90773"/>
                      </a:cubicBezTo>
                      <a:lnTo>
                        <a:pt x="0" y="1180044"/>
                      </a:lnTo>
                      <a:cubicBezTo>
                        <a:pt x="0" y="1229969"/>
                        <a:pt x="40848" y="1270817"/>
                        <a:pt x="90773" y="1270817"/>
                      </a:cubicBezTo>
                      <a:lnTo>
                        <a:pt x="726181" y="1270817"/>
                      </a:lnTo>
                      <a:lnTo>
                        <a:pt x="726181" y="1180044"/>
                      </a:lnTo>
                      <a:close/>
                    </a:path>
                  </a:pathLst>
                </a:custGeom>
                <a:grpFill/>
                <a:ln w="45244" cap="flat">
                  <a:noFill/>
                  <a:prstDash val="solid"/>
                  <a:miter/>
                </a:ln>
              </p:spPr>
              <p:txBody>
                <a:bodyPr rtlCol="0" anchor="ctr"/>
                <a:lstStyle/>
                <a:p>
                  <a:endParaRPr lang="en-US" sz="1600"/>
                </a:p>
              </p:txBody>
            </p:sp>
          </p:grpSp>
          <p:sp>
            <p:nvSpPr>
              <p:cNvPr id="17" name="Text Placeholder 9">
                <a:extLst>
                  <a:ext uri="{FF2B5EF4-FFF2-40B4-BE49-F238E27FC236}">
                    <a16:creationId xmlns:a16="http://schemas.microsoft.com/office/drawing/2014/main" id="{7AAD4E50-C4CF-0A74-5CB6-ED82FDB2C0A6}"/>
                  </a:ext>
                </a:extLst>
              </p:cNvPr>
              <p:cNvSpPr txBox="1">
                <a:spLocks/>
              </p:cNvSpPr>
              <p:nvPr/>
            </p:nvSpPr>
            <p:spPr>
              <a:xfrm>
                <a:off x="13286623" y="4944547"/>
                <a:ext cx="2440067" cy="866608"/>
              </a:xfrm>
              <a:prstGeom prst="rect">
                <a:avLst/>
              </a:prstGeom>
            </p:spPr>
            <p:txBody>
              <a:bodyPr vert="horz" lIns="60947" tIns="30473" rIns="60947" bIns="30473" rtlCol="0">
                <a:no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GB" sz="2000" b="1">
                    <a:latin typeface="Lato" panose="020F0502020204030203" pitchFamily="34" charset="0"/>
                    <a:ea typeface="Lato" panose="020F0502020204030203" pitchFamily="34" charset="0"/>
                    <a:cs typeface="Lato" panose="020F0502020204030203" pitchFamily="34" charset="0"/>
                  </a:rPr>
                  <a:t>Portfolio Development</a:t>
                </a:r>
                <a:endParaRPr lang="en-US" sz="2000" b="1">
                  <a:latin typeface="Lato" panose="020F0502020204030203" pitchFamily="34" charset="0"/>
                  <a:ea typeface="Lato" panose="020F0502020204030203" pitchFamily="34" charset="0"/>
                  <a:cs typeface="Lato" panose="020F0502020204030203" pitchFamily="34" charset="0"/>
                </a:endParaRPr>
              </a:p>
            </p:txBody>
          </p:sp>
        </p:grpSp>
        <p:grpSp>
          <p:nvGrpSpPr>
            <p:cNvPr id="10" name="Group 9">
              <a:extLst>
                <a:ext uri="{FF2B5EF4-FFF2-40B4-BE49-F238E27FC236}">
                  <a16:creationId xmlns:a16="http://schemas.microsoft.com/office/drawing/2014/main" id="{BBF46498-446E-FD09-058D-09F5A2D78733}"/>
                </a:ext>
              </a:extLst>
            </p:cNvPr>
            <p:cNvGrpSpPr/>
            <p:nvPr/>
          </p:nvGrpSpPr>
          <p:grpSpPr>
            <a:xfrm>
              <a:off x="9733969" y="4235396"/>
              <a:ext cx="2026235" cy="2385228"/>
              <a:chOff x="9551532" y="3425927"/>
              <a:chExt cx="2026235" cy="2385228"/>
            </a:xfrm>
          </p:grpSpPr>
          <p:sp>
            <p:nvSpPr>
              <p:cNvPr id="14" name="Text Placeholder 9">
                <a:extLst>
                  <a:ext uri="{FF2B5EF4-FFF2-40B4-BE49-F238E27FC236}">
                    <a16:creationId xmlns:a16="http://schemas.microsoft.com/office/drawing/2014/main" id="{C97A97CD-9824-B8D8-9E6B-39368C536AFA}"/>
                  </a:ext>
                </a:extLst>
              </p:cNvPr>
              <p:cNvSpPr txBox="1">
                <a:spLocks/>
              </p:cNvSpPr>
              <p:nvPr/>
            </p:nvSpPr>
            <p:spPr>
              <a:xfrm>
                <a:off x="9551532" y="4944547"/>
                <a:ext cx="2026235" cy="866608"/>
              </a:xfrm>
              <a:prstGeom prst="rect">
                <a:avLst/>
              </a:prstGeom>
            </p:spPr>
            <p:txBody>
              <a:bodyPr vert="horz" lIns="60947" tIns="30473" rIns="60947" bIns="30473" rtlCol="0">
                <a:normAutofit fontScale="92500"/>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a:r>
                  <a:rPr lang="en-GB" sz="2000" b="1">
                    <a:latin typeface="Lato" panose="020F0502020204030203" pitchFamily="34" charset="0"/>
                    <a:ea typeface="Lato" panose="020F0502020204030203" pitchFamily="34" charset="0"/>
                    <a:cs typeface="Lato" panose="020F0502020204030203" pitchFamily="34" charset="0"/>
                  </a:rPr>
                  <a:t>Portfolio Optimisation</a:t>
                </a:r>
                <a:endParaRPr lang="en-US" sz="2000" b="1">
                  <a:latin typeface="Lato" panose="020F0502020204030203" pitchFamily="34" charset="0"/>
                  <a:ea typeface="Lato" panose="020F0502020204030203" pitchFamily="34" charset="0"/>
                  <a:cs typeface="Lato" panose="020F0502020204030203" pitchFamily="34" charset="0"/>
                </a:endParaRPr>
              </a:p>
            </p:txBody>
          </p:sp>
          <p:sp>
            <p:nvSpPr>
              <p:cNvPr id="15" name="Freeform 46">
                <a:extLst>
                  <a:ext uri="{FF2B5EF4-FFF2-40B4-BE49-F238E27FC236}">
                    <a16:creationId xmlns:a16="http://schemas.microsoft.com/office/drawing/2014/main" id="{E9B1F551-CFA3-3683-15E4-EFD880F579ED}"/>
                  </a:ext>
                </a:extLst>
              </p:cNvPr>
              <p:cNvSpPr/>
              <p:nvPr/>
            </p:nvSpPr>
            <p:spPr>
              <a:xfrm>
                <a:off x="9929924" y="3425927"/>
                <a:ext cx="1269450" cy="1269450"/>
              </a:xfrm>
              <a:custGeom>
                <a:avLst/>
                <a:gdLst>
                  <a:gd name="connsiteX0" fmla="*/ 956621 w 1269450"/>
                  <a:gd name="connsiteY0" fmla="*/ 634725 h 1269450"/>
                  <a:gd name="connsiteX1" fmla="*/ 1242248 w 1269450"/>
                  <a:gd name="connsiteY1" fmla="*/ 349099 h 1269450"/>
                  <a:gd name="connsiteX2" fmla="*/ 1242248 w 1269450"/>
                  <a:gd name="connsiteY2" fmla="*/ 222154 h 1269450"/>
                  <a:gd name="connsiteX3" fmla="*/ 1051830 w 1269450"/>
                  <a:gd name="connsiteY3" fmla="*/ 31736 h 1269450"/>
                  <a:gd name="connsiteX4" fmla="*/ 924885 w 1269450"/>
                  <a:gd name="connsiteY4" fmla="*/ 31736 h 1269450"/>
                  <a:gd name="connsiteX5" fmla="*/ 634725 w 1269450"/>
                  <a:gd name="connsiteY5" fmla="*/ 312829 h 1269450"/>
                  <a:gd name="connsiteX6" fmla="*/ 349099 w 1269450"/>
                  <a:gd name="connsiteY6" fmla="*/ 27202 h 1269450"/>
                  <a:gd name="connsiteX7" fmla="*/ 222154 w 1269450"/>
                  <a:gd name="connsiteY7" fmla="*/ 27202 h 1269450"/>
                  <a:gd name="connsiteX8" fmla="*/ 27202 w 1269450"/>
                  <a:gd name="connsiteY8" fmla="*/ 217620 h 1269450"/>
                  <a:gd name="connsiteX9" fmla="*/ 27202 w 1269450"/>
                  <a:gd name="connsiteY9" fmla="*/ 344565 h 1269450"/>
                  <a:gd name="connsiteX10" fmla="*/ 312829 w 1269450"/>
                  <a:gd name="connsiteY10" fmla="*/ 634725 h 1269450"/>
                  <a:gd name="connsiteX11" fmla="*/ 0 w 1269450"/>
                  <a:gd name="connsiteY11" fmla="*/ 947554 h 1269450"/>
                  <a:gd name="connsiteX12" fmla="*/ 0 w 1269450"/>
                  <a:gd name="connsiteY12" fmla="*/ 1269450 h 1269450"/>
                  <a:gd name="connsiteX13" fmla="*/ 321896 w 1269450"/>
                  <a:gd name="connsiteY13" fmla="*/ 1269450 h 1269450"/>
                  <a:gd name="connsiteX14" fmla="*/ 634725 w 1269450"/>
                  <a:gd name="connsiteY14" fmla="*/ 956621 h 1269450"/>
                  <a:gd name="connsiteX15" fmla="*/ 920351 w 1269450"/>
                  <a:gd name="connsiteY15" fmla="*/ 1242248 h 1269450"/>
                  <a:gd name="connsiteX16" fmla="*/ 1047296 w 1269450"/>
                  <a:gd name="connsiteY16" fmla="*/ 1242248 h 1269450"/>
                  <a:gd name="connsiteX17" fmla="*/ 1237714 w 1269450"/>
                  <a:gd name="connsiteY17" fmla="*/ 1051830 h 1269450"/>
                  <a:gd name="connsiteX18" fmla="*/ 1237714 w 1269450"/>
                  <a:gd name="connsiteY18" fmla="*/ 924885 h 1269450"/>
                  <a:gd name="connsiteX19" fmla="*/ 956621 w 1269450"/>
                  <a:gd name="connsiteY19" fmla="*/ 634725 h 1269450"/>
                  <a:gd name="connsiteX20" fmla="*/ 988357 w 1269450"/>
                  <a:gd name="connsiteY20" fmla="*/ 90675 h 1269450"/>
                  <a:gd name="connsiteX21" fmla="*/ 1178775 w 1269450"/>
                  <a:gd name="connsiteY21" fmla="*/ 281093 h 1269450"/>
                  <a:gd name="connsiteX22" fmla="*/ 893149 w 1269450"/>
                  <a:gd name="connsiteY22" fmla="*/ 566719 h 1269450"/>
                  <a:gd name="connsiteX23" fmla="*/ 702731 w 1269450"/>
                  <a:gd name="connsiteY23" fmla="*/ 376301 h 1269450"/>
                  <a:gd name="connsiteX24" fmla="*/ 988357 w 1269450"/>
                  <a:gd name="connsiteY24" fmla="*/ 90675 h 1269450"/>
                  <a:gd name="connsiteX25" fmla="*/ 281093 w 1269450"/>
                  <a:gd name="connsiteY25" fmla="*/ 1178775 h 1269450"/>
                  <a:gd name="connsiteX26" fmla="*/ 90675 w 1269450"/>
                  <a:gd name="connsiteY26" fmla="*/ 1178775 h 1269450"/>
                  <a:gd name="connsiteX27" fmla="*/ 90675 w 1269450"/>
                  <a:gd name="connsiteY27" fmla="*/ 988357 h 1269450"/>
                  <a:gd name="connsiteX28" fmla="*/ 376301 w 1269450"/>
                  <a:gd name="connsiteY28" fmla="*/ 702731 h 1269450"/>
                  <a:gd name="connsiteX29" fmla="*/ 566719 w 1269450"/>
                  <a:gd name="connsiteY29" fmla="*/ 893149 h 1269450"/>
                  <a:gd name="connsiteX30" fmla="*/ 281093 w 1269450"/>
                  <a:gd name="connsiteY30" fmla="*/ 1178775 h 1269450"/>
                  <a:gd name="connsiteX31" fmla="*/ 988357 w 1269450"/>
                  <a:gd name="connsiteY31" fmla="*/ 1178775 h 1269450"/>
                  <a:gd name="connsiteX32" fmla="*/ 90675 w 1269450"/>
                  <a:gd name="connsiteY32" fmla="*/ 281093 h 1269450"/>
                  <a:gd name="connsiteX33" fmla="*/ 281093 w 1269450"/>
                  <a:gd name="connsiteY33" fmla="*/ 90675 h 1269450"/>
                  <a:gd name="connsiteX34" fmla="*/ 439774 w 1269450"/>
                  <a:gd name="connsiteY34" fmla="*/ 249356 h 1269450"/>
                  <a:gd name="connsiteX35" fmla="*/ 344565 w 1269450"/>
                  <a:gd name="connsiteY35" fmla="*/ 344565 h 1269450"/>
                  <a:gd name="connsiteX36" fmla="*/ 408038 w 1269450"/>
                  <a:gd name="connsiteY36" fmla="*/ 408038 h 1269450"/>
                  <a:gd name="connsiteX37" fmla="*/ 503246 w 1269450"/>
                  <a:gd name="connsiteY37" fmla="*/ 312829 h 1269450"/>
                  <a:gd name="connsiteX38" fmla="*/ 693664 w 1269450"/>
                  <a:gd name="connsiteY38" fmla="*/ 503246 h 1269450"/>
                  <a:gd name="connsiteX39" fmla="*/ 598455 w 1269450"/>
                  <a:gd name="connsiteY39" fmla="*/ 598455 h 1269450"/>
                  <a:gd name="connsiteX40" fmla="*/ 661928 w 1269450"/>
                  <a:gd name="connsiteY40" fmla="*/ 661928 h 1269450"/>
                  <a:gd name="connsiteX41" fmla="*/ 757136 w 1269450"/>
                  <a:gd name="connsiteY41" fmla="*/ 566719 h 1269450"/>
                  <a:gd name="connsiteX42" fmla="*/ 947554 w 1269450"/>
                  <a:gd name="connsiteY42" fmla="*/ 757136 h 1269450"/>
                  <a:gd name="connsiteX43" fmla="*/ 861413 w 1269450"/>
                  <a:gd name="connsiteY43" fmla="*/ 856879 h 1269450"/>
                  <a:gd name="connsiteX44" fmla="*/ 924885 w 1269450"/>
                  <a:gd name="connsiteY44" fmla="*/ 920351 h 1269450"/>
                  <a:gd name="connsiteX45" fmla="*/ 1020094 w 1269450"/>
                  <a:gd name="connsiteY45" fmla="*/ 825143 h 1269450"/>
                  <a:gd name="connsiteX46" fmla="*/ 1178775 w 1269450"/>
                  <a:gd name="connsiteY46" fmla="*/ 983824 h 1269450"/>
                  <a:gd name="connsiteX47" fmla="*/ 988357 w 1269450"/>
                  <a:gd name="connsiteY47" fmla="*/ 1178775 h 12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69450" h="1269450">
                    <a:moveTo>
                      <a:pt x="956621" y="634725"/>
                    </a:moveTo>
                    <a:lnTo>
                      <a:pt x="1242248" y="349099"/>
                    </a:lnTo>
                    <a:cubicBezTo>
                      <a:pt x="1278518" y="312829"/>
                      <a:pt x="1278518" y="258424"/>
                      <a:pt x="1242248" y="222154"/>
                    </a:cubicBezTo>
                    <a:lnTo>
                      <a:pt x="1051830" y="31736"/>
                    </a:lnTo>
                    <a:cubicBezTo>
                      <a:pt x="1015560" y="-4534"/>
                      <a:pt x="961155" y="-4534"/>
                      <a:pt x="924885" y="31736"/>
                    </a:cubicBezTo>
                    <a:lnTo>
                      <a:pt x="634725" y="312829"/>
                    </a:lnTo>
                    <a:lnTo>
                      <a:pt x="349099" y="27202"/>
                    </a:lnTo>
                    <a:cubicBezTo>
                      <a:pt x="312829" y="-9067"/>
                      <a:pt x="258424" y="-9067"/>
                      <a:pt x="222154" y="27202"/>
                    </a:cubicBezTo>
                    <a:lnTo>
                      <a:pt x="27202" y="217620"/>
                    </a:lnTo>
                    <a:cubicBezTo>
                      <a:pt x="-9067" y="253890"/>
                      <a:pt x="-9067" y="308295"/>
                      <a:pt x="27202" y="344565"/>
                    </a:cubicBezTo>
                    <a:lnTo>
                      <a:pt x="312829" y="634725"/>
                    </a:lnTo>
                    <a:lnTo>
                      <a:pt x="0" y="947554"/>
                    </a:lnTo>
                    <a:lnTo>
                      <a:pt x="0" y="1269450"/>
                    </a:lnTo>
                    <a:lnTo>
                      <a:pt x="321896" y="1269450"/>
                    </a:lnTo>
                    <a:lnTo>
                      <a:pt x="634725" y="956621"/>
                    </a:lnTo>
                    <a:lnTo>
                      <a:pt x="920351" y="1242248"/>
                    </a:lnTo>
                    <a:cubicBezTo>
                      <a:pt x="956621" y="1278518"/>
                      <a:pt x="1011026" y="1278518"/>
                      <a:pt x="1047296" y="1242248"/>
                    </a:cubicBezTo>
                    <a:lnTo>
                      <a:pt x="1237714" y="1051830"/>
                    </a:lnTo>
                    <a:cubicBezTo>
                      <a:pt x="1273984" y="1015560"/>
                      <a:pt x="1273984" y="961155"/>
                      <a:pt x="1237714" y="924885"/>
                    </a:cubicBezTo>
                    <a:lnTo>
                      <a:pt x="956621" y="634725"/>
                    </a:lnTo>
                    <a:close/>
                    <a:moveTo>
                      <a:pt x="988357" y="90675"/>
                    </a:moveTo>
                    <a:lnTo>
                      <a:pt x="1178775" y="281093"/>
                    </a:lnTo>
                    <a:lnTo>
                      <a:pt x="893149" y="566719"/>
                    </a:lnTo>
                    <a:lnTo>
                      <a:pt x="702731" y="376301"/>
                    </a:lnTo>
                    <a:lnTo>
                      <a:pt x="988357" y="90675"/>
                    </a:lnTo>
                    <a:close/>
                    <a:moveTo>
                      <a:pt x="281093" y="1178775"/>
                    </a:moveTo>
                    <a:lnTo>
                      <a:pt x="90675" y="1178775"/>
                    </a:lnTo>
                    <a:lnTo>
                      <a:pt x="90675" y="988357"/>
                    </a:lnTo>
                    <a:lnTo>
                      <a:pt x="376301" y="702731"/>
                    </a:lnTo>
                    <a:lnTo>
                      <a:pt x="566719" y="893149"/>
                    </a:lnTo>
                    <a:lnTo>
                      <a:pt x="281093" y="1178775"/>
                    </a:lnTo>
                    <a:close/>
                    <a:moveTo>
                      <a:pt x="988357" y="1178775"/>
                    </a:moveTo>
                    <a:lnTo>
                      <a:pt x="90675" y="281093"/>
                    </a:lnTo>
                    <a:lnTo>
                      <a:pt x="281093" y="90675"/>
                    </a:lnTo>
                    <a:lnTo>
                      <a:pt x="439774" y="249356"/>
                    </a:lnTo>
                    <a:lnTo>
                      <a:pt x="344565" y="344565"/>
                    </a:lnTo>
                    <a:lnTo>
                      <a:pt x="408038" y="408038"/>
                    </a:lnTo>
                    <a:lnTo>
                      <a:pt x="503246" y="312829"/>
                    </a:lnTo>
                    <a:lnTo>
                      <a:pt x="693664" y="503246"/>
                    </a:lnTo>
                    <a:lnTo>
                      <a:pt x="598455" y="598455"/>
                    </a:lnTo>
                    <a:lnTo>
                      <a:pt x="661928" y="661928"/>
                    </a:lnTo>
                    <a:lnTo>
                      <a:pt x="757136" y="566719"/>
                    </a:lnTo>
                    <a:lnTo>
                      <a:pt x="947554" y="757136"/>
                    </a:lnTo>
                    <a:lnTo>
                      <a:pt x="861413" y="856879"/>
                    </a:lnTo>
                    <a:lnTo>
                      <a:pt x="924885" y="920351"/>
                    </a:lnTo>
                    <a:lnTo>
                      <a:pt x="1020094" y="825143"/>
                    </a:lnTo>
                    <a:lnTo>
                      <a:pt x="1178775" y="983824"/>
                    </a:lnTo>
                    <a:lnTo>
                      <a:pt x="988357" y="1178775"/>
                    </a:lnTo>
                    <a:close/>
                  </a:path>
                </a:pathLst>
              </a:custGeom>
              <a:gradFill>
                <a:gsLst>
                  <a:gs pos="0">
                    <a:srgbClr val="FE4537"/>
                  </a:gs>
                  <a:gs pos="50000">
                    <a:srgbClr val="DE1B7C"/>
                  </a:gs>
                  <a:gs pos="100000">
                    <a:srgbClr val="4352FF"/>
                  </a:gs>
                </a:gsLst>
                <a:lin ang="1320000" scaled="0"/>
              </a:gradFill>
              <a:ln w="45244" cap="flat">
                <a:noFill/>
                <a:prstDash val="solid"/>
                <a:miter/>
              </a:ln>
            </p:spPr>
            <p:txBody>
              <a:bodyPr rtlCol="0" anchor="ctr"/>
              <a:lstStyle/>
              <a:p>
                <a:endParaRPr lang="en-US" sz="1600"/>
              </a:p>
            </p:txBody>
          </p:sp>
        </p:grpSp>
        <p:cxnSp>
          <p:nvCxnSpPr>
            <p:cNvPr id="11" name="Straight Connector 10">
              <a:extLst>
                <a:ext uri="{FF2B5EF4-FFF2-40B4-BE49-F238E27FC236}">
                  <a16:creationId xmlns:a16="http://schemas.microsoft.com/office/drawing/2014/main" id="{8F2DE821-42B4-9DFD-D10F-52577FFE82EE}"/>
                </a:ext>
              </a:extLst>
            </p:cNvPr>
            <p:cNvCxnSpPr>
              <a:cxnSpLocks/>
            </p:cNvCxnSpPr>
            <p:nvPr/>
          </p:nvCxnSpPr>
          <p:spPr>
            <a:xfrm>
              <a:off x="6047864" y="4182256"/>
              <a:ext cx="0" cy="4489078"/>
            </a:xfrm>
            <a:prstGeom prst="line">
              <a:avLst/>
            </a:prstGeom>
            <a:ln w="19050">
              <a:solidFill>
                <a:srgbClr val="B0B0B0"/>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F4A0489-7832-EFEF-DD8D-237957FB81EA}"/>
                </a:ext>
              </a:extLst>
            </p:cNvPr>
            <p:cNvCxnSpPr>
              <a:cxnSpLocks/>
            </p:cNvCxnSpPr>
            <p:nvPr/>
          </p:nvCxnSpPr>
          <p:spPr>
            <a:xfrm>
              <a:off x="9190990" y="4182256"/>
              <a:ext cx="0" cy="4489078"/>
            </a:xfrm>
            <a:prstGeom prst="line">
              <a:avLst/>
            </a:prstGeom>
            <a:ln w="19050">
              <a:solidFill>
                <a:srgbClr val="B0B0B0"/>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C3BBA5-EC01-A4AF-8DEF-047554C2A557}"/>
                </a:ext>
              </a:extLst>
            </p:cNvPr>
            <p:cNvCxnSpPr>
              <a:cxnSpLocks/>
            </p:cNvCxnSpPr>
            <p:nvPr/>
          </p:nvCxnSpPr>
          <p:spPr>
            <a:xfrm>
              <a:off x="12260744" y="4182256"/>
              <a:ext cx="0" cy="4489078"/>
            </a:xfrm>
            <a:prstGeom prst="line">
              <a:avLst/>
            </a:prstGeom>
            <a:ln w="19050">
              <a:solidFill>
                <a:srgbClr val="B0B0B0"/>
              </a:solidFill>
              <a:prstDash val="sysDot"/>
            </a:ln>
          </p:spPr>
          <p:style>
            <a:lnRef idx="1">
              <a:schemeClr val="accent1"/>
            </a:lnRef>
            <a:fillRef idx="0">
              <a:schemeClr val="accent1"/>
            </a:fillRef>
            <a:effectRef idx="0">
              <a:schemeClr val="accent1"/>
            </a:effectRef>
            <a:fontRef idx="minor">
              <a:schemeClr val="tx1"/>
            </a:fontRef>
          </p:style>
        </p:cxnSp>
      </p:grpSp>
      <p:sp>
        <p:nvSpPr>
          <p:cNvPr id="39" name="TextBox 38">
            <a:extLst>
              <a:ext uri="{FF2B5EF4-FFF2-40B4-BE49-F238E27FC236}">
                <a16:creationId xmlns:a16="http://schemas.microsoft.com/office/drawing/2014/main" id="{41913BCB-A309-67A8-EB66-915D475D21B7}"/>
              </a:ext>
            </a:extLst>
          </p:cNvPr>
          <p:cNvSpPr txBox="1"/>
          <p:nvPr/>
        </p:nvSpPr>
        <p:spPr>
          <a:xfrm>
            <a:off x="1158279" y="4415708"/>
            <a:ext cx="2198543" cy="1514710"/>
          </a:xfrm>
          <a:prstGeom prst="rect">
            <a:avLst/>
          </a:prstGeom>
          <a:noFill/>
        </p:spPr>
        <p:txBody>
          <a:bodyPr wrap="square">
            <a:spAutoFit/>
          </a:bodyPr>
          <a:lstStyle/>
          <a:p>
            <a:pPr algn="ctr" defTabSz="1422282">
              <a:lnSpc>
                <a:spcPct val="90000"/>
              </a:lnSpc>
              <a:spcBef>
                <a:spcPct val="0"/>
              </a:spcBef>
              <a:spcAft>
                <a:spcPct val="35000"/>
              </a:spcAft>
            </a:pPr>
            <a:r>
              <a:rPr lang="en-GB" sz="1467">
                <a:solidFill>
                  <a:sysClr val="windowText" lastClr="000000"/>
                </a:solidFill>
                <a:latin typeface="Lato" panose="020F0502020204030203" pitchFamily="34" charset="0"/>
                <a:ea typeface="Lato" panose="020F0502020204030203" pitchFamily="34" charset="0"/>
                <a:cs typeface="Lato" panose="020F0502020204030203" pitchFamily="34" charset="0"/>
              </a:rPr>
              <a:t>Engagement with key internal and external stakeholders to understand an institution’s strategy, current portfolio and future ambitions</a:t>
            </a:r>
            <a:endParaRPr lang="en-GB" sz="1467">
              <a:latin typeface="Lato" panose="020F0502020204030203" pitchFamily="34" charset="0"/>
              <a:ea typeface="Lato" panose="020F0502020204030203" pitchFamily="34" charset="0"/>
              <a:cs typeface="Lato" panose="020F0502020204030203" pitchFamily="34" charset="0"/>
            </a:endParaRPr>
          </a:p>
        </p:txBody>
      </p:sp>
      <p:sp>
        <p:nvSpPr>
          <p:cNvPr id="40" name="TextBox 39">
            <a:extLst>
              <a:ext uri="{FF2B5EF4-FFF2-40B4-BE49-F238E27FC236}">
                <a16:creationId xmlns:a16="http://schemas.microsoft.com/office/drawing/2014/main" id="{DB0427DA-75DB-D781-CAE2-21B75808DFA8}"/>
              </a:ext>
            </a:extLst>
          </p:cNvPr>
          <p:cNvSpPr txBox="1"/>
          <p:nvPr/>
        </p:nvSpPr>
        <p:spPr>
          <a:xfrm>
            <a:off x="3672541" y="4425981"/>
            <a:ext cx="2319239" cy="1514710"/>
          </a:xfrm>
          <a:prstGeom prst="rect">
            <a:avLst/>
          </a:prstGeom>
          <a:noFill/>
        </p:spPr>
        <p:txBody>
          <a:bodyPr wrap="square">
            <a:spAutoFit/>
          </a:bodyPr>
          <a:lstStyle/>
          <a:p>
            <a:pPr algn="ctr" defTabSz="1422282">
              <a:lnSpc>
                <a:spcPct val="90000"/>
              </a:lnSpc>
              <a:spcBef>
                <a:spcPct val="0"/>
              </a:spcBef>
              <a:spcAft>
                <a:spcPct val="35000"/>
              </a:spcAft>
            </a:pPr>
            <a:r>
              <a:rPr lang="en-GB" sz="1467">
                <a:solidFill>
                  <a:sysClr val="windowText" lastClr="000000"/>
                </a:solidFill>
                <a:latin typeface="Lato" panose="020F0502020204030203" pitchFamily="34" charset="0"/>
                <a:ea typeface="Lato" panose="020F0502020204030203" pitchFamily="34" charset="0"/>
                <a:cs typeface="Lato" panose="020F0502020204030203" pitchFamily="34" charset="0"/>
              </a:rPr>
              <a:t>Identifying subject areas and markets that will grow / decline and then creating bespoke course-level datasets to investigate market trends and demand</a:t>
            </a:r>
          </a:p>
        </p:txBody>
      </p:sp>
      <p:sp>
        <p:nvSpPr>
          <p:cNvPr id="41" name="TextBox 40">
            <a:extLst>
              <a:ext uri="{FF2B5EF4-FFF2-40B4-BE49-F238E27FC236}">
                <a16:creationId xmlns:a16="http://schemas.microsoft.com/office/drawing/2014/main" id="{005EBDF9-91E8-4EC3-F5B6-04391E853DF0}"/>
              </a:ext>
            </a:extLst>
          </p:cNvPr>
          <p:cNvSpPr txBox="1"/>
          <p:nvPr/>
        </p:nvSpPr>
        <p:spPr>
          <a:xfrm>
            <a:off x="8710148" y="4425980"/>
            <a:ext cx="2251627" cy="1108317"/>
          </a:xfrm>
          <a:prstGeom prst="rect">
            <a:avLst/>
          </a:prstGeom>
          <a:noFill/>
        </p:spPr>
        <p:txBody>
          <a:bodyPr wrap="square">
            <a:spAutoFit/>
          </a:bodyPr>
          <a:lstStyle/>
          <a:p>
            <a:pPr algn="ctr" defTabSz="1422282">
              <a:lnSpc>
                <a:spcPct val="90000"/>
              </a:lnSpc>
              <a:spcBef>
                <a:spcPct val="0"/>
              </a:spcBef>
              <a:spcAft>
                <a:spcPct val="35000"/>
              </a:spcAft>
            </a:pPr>
            <a:r>
              <a:rPr lang="en-GB" sz="1467">
                <a:solidFill>
                  <a:sysClr val="windowText" lastClr="000000"/>
                </a:solidFill>
                <a:latin typeface="Lato" panose="020F0502020204030203" pitchFamily="34" charset="0"/>
                <a:ea typeface="Lato" panose="020F0502020204030203" pitchFamily="34" charset="0"/>
                <a:cs typeface="Lato" panose="020F0502020204030203" pitchFamily="34" charset="0"/>
              </a:rPr>
              <a:t>Identification of new course opportunities and market and competitor analysis to inform successful development</a:t>
            </a:r>
          </a:p>
        </p:txBody>
      </p:sp>
      <p:sp>
        <p:nvSpPr>
          <p:cNvPr id="42" name="TextBox 41">
            <a:extLst>
              <a:ext uri="{FF2B5EF4-FFF2-40B4-BE49-F238E27FC236}">
                <a16:creationId xmlns:a16="http://schemas.microsoft.com/office/drawing/2014/main" id="{0B3F568E-CCC1-D5D7-1873-3A76C62E08DB}"/>
              </a:ext>
            </a:extLst>
          </p:cNvPr>
          <p:cNvSpPr txBox="1"/>
          <p:nvPr/>
        </p:nvSpPr>
        <p:spPr>
          <a:xfrm>
            <a:off x="6313851" y="4416726"/>
            <a:ext cx="1919425" cy="1616276"/>
          </a:xfrm>
          <a:prstGeom prst="rect">
            <a:avLst/>
          </a:prstGeom>
          <a:noFill/>
        </p:spPr>
        <p:txBody>
          <a:bodyPr wrap="square">
            <a:spAutoFit/>
          </a:bodyPr>
          <a:lstStyle/>
          <a:p>
            <a:pPr algn="ctr" defTabSz="1422282">
              <a:lnSpc>
                <a:spcPct val="90000"/>
              </a:lnSpc>
              <a:spcBef>
                <a:spcPct val="0"/>
              </a:spcBef>
              <a:spcAft>
                <a:spcPct val="35000"/>
              </a:spcAft>
            </a:pPr>
            <a:r>
              <a:rPr lang="en-GB" sz="1467">
                <a:solidFill>
                  <a:sysClr val="windowText" lastClr="000000"/>
                </a:solidFill>
                <a:latin typeface="Lato" panose="020F0502020204030203" pitchFamily="34" charset="0"/>
                <a:ea typeface="Lato" panose="020F0502020204030203" pitchFamily="34" charset="0"/>
                <a:cs typeface="Lato" panose="020F0502020204030203" pitchFamily="34" charset="0"/>
              </a:rPr>
              <a:t>Benchmarking and analysis of current portfolio to identify strengths, weaknesses and opportunity</a:t>
            </a:r>
          </a:p>
          <a:p>
            <a:pPr algn="ctr"/>
            <a:endParaRPr lang="en-GB" sz="1467">
              <a:latin typeface="Lato" panose="020F0502020204030203" pitchFamily="34" charset="0"/>
              <a:ea typeface="Lato" panose="020F0502020204030203" pitchFamily="34" charset="0"/>
              <a:cs typeface="Lato" panose="020F0502020204030203" pitchFamily="34" charset="0"/>
            </a:endParaRPr>
          </a:p>
        </p:txBody>
      </p:sp>
      <p:sp>
        <p:nvSpPr>
          <p:cNvPr id="47" name="Text Placeholder 4">
            <a:extLst>
              <a:ext uri="{FF2B5EF4-FFF2-40B4-BE49-F238E27FC236}">
                <a16:creationId xmlns:a16="http://schemas.microsoft.com/office/drawing/2014/main" id="{2CD04646-7A1C-C9C7-BE7E-80B98BE109B0}"/>
              </a:ext>
            </a:extLst>
          </p:cNvPr>
          <p:cNvSpPr txBox="1">
            <a:spLocks/>
          </p:cNvSpPr>
          <p:nvPr/>
        </p:nvSpPr>
        <p:spPr>
          <a:xfrm>
            <a:off x="460528" y="1199015"/>
            <a:ext cx="11293597" cy="615553"/>
          </a:xfrm>
          <a:prstGeom prst="rect">
            <a:avLst/>
          </a:prstGeom>
        </p:spPr>
        <p:txBody>
          <a:bodyPr wrap="square" lIns="0" tIns="0" rIns="0" bIns="0">
            <a:spAutoFit/>
          </a:bodyPr>
          <a:lstStyle>
            <a:lvl1pPr marL="0" indent="0" algn="l" defTabSz="1828373" rtl="0" eaLnBrk="1" latinLnBrk="0" hangingPunct="1">
              <a:lnSpc>
                <a:spcPct val="100000"/>
              </a:lnSpc>
              <a:spcBef>
                <a:spcPts val="0"/>
              </a:spcBef>
              <a:buFont typeface="Arial" panose="020B0604020202020204" pitchFamily="34" charset="0"/>
              <a:buNone/>
              <a:defRPr sz="7000" b="0" i="0" kern="1200">
                <a:solidFill>
                  <a:schemeClr val="bg1"/>
                </a:solidFill>
                <a:latin typeface="Lato" panose="020F0502020204030203" pitchFamily="34" charset="0"/>
                <a:ea typeface="Lato" panose="020F0502020204030203" pitchFamily="34" charset="0"/>
                <a:cs typeface="Lato" panose="020F0502020204030203" pitchFamily="34" charset="0"/>
              </a:defRPr>
            </a:lvl1pPr>
            <a:lvl2pPr marL="1371280" indent="-457093" algn="l" defTabSz="1828373"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466" indent="-457093" algn="l" defTabSz="1828373"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199653" indent="-457093" algn="l" defTabSz="182837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3841" indent="-457093" algn="l" defTabSz="182837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026" indent="-457093" algn="l" defTabSz="182837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214" indent="-457093" algn="l" defTabSz="182837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400" indent="-457093" algn="l" defTabSz="182837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587" indent="-457093" algn="l" defTabSz="1828373"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GB" sz="2000" b="1">
                <a:solidFill>
                  <a:schemeClr val="tx1"/>
                </a:solidFill>
                <a:latin typeface="Lato Light" panose="020F0502020204030203" pitchFamily="34" charset="0"/>
                <a:ea typeface="Lato Light" panose="020F0502020204030203" pitchFamily="34" charset="0"/>
                <a:cs typeface="Lato Light" panose="020F0502020204030203" pitchFamily="34" charset="0"/>
              </a:rPr>
              <a:t>Undertaking in-depth market trends analysis, to help universities enhance their competitive positioning and evolve their portfolio offerings to better meet current and future demand</a:t>
            </a:r>
          </a:p>
        </p:txBody>
      </p:sp>
    </p:spTree>
    <p:extLst>
      <p:ext uri="{BB962C8B-B14F-4D97-AF65-F5344CB8AC3E}">
        <p14:creationId xmlns:p14="http://schemas.microsoft.com/office/powerpoint/2010/main" val="2638166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5B50D-2BF4-4CCD-B9DD-A74734235E79}"/>
              </a:ext>
            </a:extLst>
          </p:cNvPr>
          <p:cNvSpPr>
            <a:spLocks noGrp="1"/>
          </p:cNvSpPr>
          <p:nvPr>
            <p:ph type="body" sz="quarter" idx="10"/>
          </p:nvPr>
        </p:nvSpPr>
        <p:spPr/>
        <p:txBody>
          <a:bodyPr anchor="t">
            <a:noAutofit/>
          </a:bodyPr>
          <a:lstStyle/>
          <a:p>
            <a:r>
              <a:rPr lang="en-GB"/>
              <a:t>Market Analysis</a:t>
            </a:r>
            <a:endParaRPr lang="en-GB" sz="1600"/>
          </a:p>
        </p:txBody>
      </p:sp>
      <p:sp>
        <p:nvSpPr>
          <p:cNvPr id="14" name="Text Placeholder 13">
            <a:extLst>
              <a:ext uri="{FF2B5EF4-FFF2-40B4-BE49-F238E27FC236}">
                <a16:creationId xmlns:a16="http://schemas.microsoft.com/office/drawing/2014/main" id="{9B267CCA-D480-6505-664E-6224D47D19FC}"/>
              </a:ext>
            </a:extLst>
          </p:cNvPr>
          <p:cNvSpPr>
            <a:spLocks noGrp="1"/>
          </p:cNvSpPr>
          <p:nvPr>
            <p:ph type="body" sz="quarter" idx="11"/>
          </p:nvPr>
        </p:nvSpPr>
        <p:spPr>
          <a:xfrm>
            <a:off x="393813" y="1267623"/>
            <a:ext cx="6630463" cy="4694499"/>
          </a:xfrm>
        </p:spPr>
        <p:txBody>
          <a:bodyPr>
            <a:noAutofit/>
          </a:bodyPr>
          <a:lstStyle/>
          <a:p>
            <a:pPr defTabSz="609630">
              <a:lnSpc>
                <a:spcPct val="100000"/>
              </a:lnSpc>
              <a:spcAft>
                <a:spcPts val="533"/>
              </a:spcAft>
              <a:defRPr/>
            </a:pPr>
            <a:r>
              <a:rPr lang="en-GB" sz="1600" b="1"/>
              <a:t>Programme Analysis</a:t>
            </a:r>
          </a:p>
          <a:p>
            <a:pPr marL="152408" indent="-152408" defTabSz="609630">
              <a:lnSpc>
                <a:spcPct val="100000"/>
              </a:lnSpc>
              <a:spcAft>
                <a:spcPts val="533"/>
              </a:spcAft>
              <a:buFont typeface="Arial" panose="020B0604020202020204" pitchFamily="34" charset="0"/>
              <a:buChar char="•"/>
              <a:defRPr/>
            </a:pPr>
            <a:r>
              <a:rPr lang="en-GB" sz="1600"/>
              <a:t>For each course within the portfolio, we build a set of comparable programmes nationally using HESA Student Record data, at the course title level.</a:t>
            </a:r>
          </a:p>
          <a:p>
            <a:pPr marL="152408" indent="-152408" defTabSz="609630">
              <a:lnSpc>
                <a:spcPct val="100000"/>
              </a:lnSpc>
              <a:spcAft>
                <a:spcPts val="533"/>
              </a:spcAft>
              <a:buFont typeface="Arial" panose="020B0604020202020204" pitchFamily="34" charset="0"/>
              <a:buChar char="•"/>
              <a:defRPr/>
            </a:pPr>
            <a:r>
              <a:rPr lang="en-GB" sz="1600"/>
              <a:t>Analysis compares performance against national market and competitors (to be decided at project commission).</a:t>
            </a:r>
          </a:p>
          <a:p>
            <a:pPr marL="152408" indent="-152408" defTabSz="609630">
              <a:lnSpc>
                <a:spcPct val="100000"/>
              </a:lnSpc>
              <a:spcAft>
                <a:spcPts val="533"/>
              </a:spcAft>
              <a:buFont typeface="Arial" panose="020B0604020202020204" pitchFamily="34" charset="0"/>
              <a:buChar char="•"/>
              <a:defRPr/>
            </a:pPr>
            <a:r>
              <a:rPr lang="en-GB" sz="1600"/>
              <a:t>Each course is placed into the grid based on key metrics </a:t>
            </a:r>
          </a:p>
          <a:p>
            <a:pPr marL="152408" indent="-152408" defTabSz="609630">
              <a:lnSpc>
                <a:spcPct val="100000"/>
              </a:lnSpc>
              <a:spcAft>
                <a:spcPts val="533"/>
              </a:spcAft>
              <a:buFont typeface="Arial" panose="020B0604020202020204" pitchFamily="34" charset="0"/>
              <a:buChar char="•"/>
              <a:defRPr/>
            </a:pPr>
            <a:r>
              <a:rPr lang="en-GB" sz="1600"/>
              <a:t>Analysis uses internal data (enrolments, applications and conversion) to enhance sector data</a:t>
            </a:r>
          </a:p>
          <a:p>
            <a:pPr marL="152408" indent="-152408" defTabSz="609630">
              <a:lnSpc>
                <a:spcPct val="100000"/>
              </a:lnSpc>
              <a:spcAft>
                <a:spcPts val="533"/>
              </a:spcAft>
              <a:buFont typeface="Arial" panose="020B0604020202020204" pitchFamily="34" charset="0"/>
              <a:buChar char="•"/>
              <a:defRPr/>
            </a:pPr>
            <a:r>
              <a:rPr lang="en-GB" sz="1600"/>
              <a:t>Course-level recommendations will lead to increased student enrolments and may include:</a:t>
            </a:r>
          </a:p>
          <a:p>
            <a:pPr marL="838208" lvl="1" indent="-152408" defTabSz="609630">
              <a:lnSpc>
                <a:spcPct val="100000"/>
              </a:lnSpc>
              <a:spcAft>
                <a:spcPts val="533"/>
              </a:spcAft>
              <a:defRPr/>
            </a:pPr>
            <a:r>
              <a:rPr lang="en-GB" sz="1600"/>
              <a:t>Changes/merging/withdrawal of titles</a:t>
            </a:r>
          </a:p>
          <a:p>
            <a:pPr marL="838208" lvl="1" indent="-152408" defTabSz="609630">
              <a:lnSpc>
                <a:spcPct val="100000"/>
              </a:lnSpc>
              <a:spcAft>
                <a:spcPts val="533"/>
              </a:spcAft>
              <a:defRPr/>
            </a:pPr>
            <a:r>
              <a:rPr lang="en-GB" sz="1600"/>
              <a:t>Changes to programme structures</a:t>
            </a:r>
          </a:p>
          <a:p>
            <a:pPr marL="838208" lvl="1" indent="-152408" defTabSz="609630">
              <a:lnSpc>
                <a:spcPct val="100000"/>
              </a:lnSpc>
              <a:spcAft>
                <a:spcPts val="533"/>
              </a:spcAft>
              <a:defRPr/>
            </a:pPr>
            <a:r>
              <a:rPr lang="en-GB" sz="1600"/>
              <a:t>Target students</a:t>
            </a:r>
          </a:p>
          <a:p>
            <a:pPr marL="838208" lvl="1" indent="-152408" defTabSz="609630">
              <a:lnSpc>
                <a:spcPct val="100000"/>
              </a:lnSpc>
              <a:spcAft>
                <a:spcPts val="533"/>
              </a:spcAft>
              <a:defRPr/>
            </a:pPr>
            <a:r>
              <a:rPr lang="en-GB" sz="1600"/>
              <a:t>Other changes to improve the sustainability and efficiency of the portfolio (e.g. modules)</a:t>
            </a:r>
          </a:p>
        </p:txBody>
      </p:sp>
      <p:sp>
        <p:nvSpPr>
          <p:cNvPr id="13" name="Content Placeholder 2">
            <a:extLst>
              <a:ext uri="{FF2B5EF4-FFF2-40B4-BE49-F238E27FC236}">
                <a16:creationId xmlns:a16="http://schemas.microsoft.com/office/drawing/2014/main" id="{562428E5-0CF9-C975-B90B-CCA817E242FB}"/>
              </a:ext>
            </a:extLst>
          </p:cNvPr>
          <p:cNvSpPr txBox="1">
            <a:spLocks/>
          </p:cNvSpPr>
          <p:nvPr/>
        </p:nvSpPr>
        <p:spPr>
          <a:xfrm>
            <a:off x="3709540" y="1117614"/>
            <a:ext cx="4249849" cy="2854884"/>
          </a:xfrm>
          <a:prstGeom prst="rect">
            <a:avLst/>
          </a:prstGeom>
          <a:ln>
            <a:noFill/>
          </a:ln>
        </p:spPr>
        <p:txBody>
          <a:bodyPr vert="horz" lIns="60960" tIns="30480" rIns="60960" bIns="30480" rtlCol="0" anchor="t">
            <a:norm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067">
              <a:solidFill>
                <a:prstClr val="black"/>
              </a:solidFill>
            </a:endParaRPr>
          </a:p>
        </p:txBody>
      </p:sp>
      <p:graphicFrame>
        <p:nvGraphicFramePr>
          <p:cNvPr id="2" name="Diagram 1">
            <a:extLst>
              <a:ext uri="{FF2B5EF4-FFF2-40B4-BE49-F238E27FC236}">
                <a16:creationId xmlns:a16="http://schemas.microsoft.com/office/drawing/2014/main" id="{BA98A1CA-6776-6C1D-4371-DCB15DB21D49}"/>
              </a:ext>
            </a:extLst>
          </p:cNvPr>
          <p:cNvGraphicFramePr/>
          <p:nvPr>
            <p:extLst>
              <p:ext uri="{D42A27DB-BD31-4B8C-83A1-F6EECF244321}">
                <p14:modId xmlns:p14="http://schemas.microsoft.com/office/powerpoint/2010/main" val="3468929226"/>
              </p:ext>
            </p:extLst>
          </p:nvPr>
        </p:nvGraphicFramePr>
        <p:xfrm>
          <a:off x="7024276" y="1676482"/>
          <a:ext cx="5083878" cy="3876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64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05B50D-2BF4-4CCD-B9DD-A74734235E79}"/>
              </a:ext>
            </a:extLst>
          </p:cNvPr>
          <p:cNvSpPr>
            <a:spLocks noGrp="1"/>
          </p:cNvSpPr>
          <p:nvPr>
            <p:ph type="body" sz="quarter" idx="10"/>
          </p:nvPr>
        </p:nvSpPr>
        <p:spPr/>
        <p:txBody>
          <a:bodyPr/>
          <a:lstStyle/>
          <a:p>
            <a:r>
              <a:rPr lang="en-GB"/>
              <a:t>Reporting</a:t>
            </a:r>
          </a:p>
        </p:txBody>
      </p:sp>
      <p:sp>
        <p:nvSpPr>
          <p:cNvPr id="4" name="Text Placeholder 3">
            <a:extLst>
              <a:ext uri="{FF2B5EF4-FFF2-40B4-BE49-F238E27FC236}">
                <a16:creationId xmlns:a16="http://schemas.microsoft.com/office/drawing/2014/main" id="{8969E7DC-D45E-BD65-B590-43F8333A8AA7}"/>
              </a:ext>
            </a:extLst>
          </p:cNvPr>
          <p:cNvSpPr>
            <a:spLocks noGrp="1"/>
          </p:cNvSpPr>
          <p:nvPr>
            <p:ph type="body" sz="quarter" idx="11"/>
          </p:nvPr>
        </p:nvSpPr>
        <p:spPr>
          <a:xfrm>
            <a:off x="393812" y="1267623"/>
            <a:ext cx="5017560" cy="4694499"/>
          </a:xfrm>
        </p:spPr>
        <p:txBody>
          <a:bodyPr/>
          <a:lstStyle/>
          <a:p>
            <a:r>
              <a:rPr lang="en-GB" b="1"/>
              <a:t>Deliverables:</a:t>
            </a:r>
          </a:p>
          <a:p>
            <a:pPr marL="342917" indent="-342917">
              <a:spcAft>
                <a:spcPts val="1600"/>
              </a:spcAft>
              <a:buFont typeface="+mj-lt"/>
              <a:buAutoNum type="arabicPeriod"/>
            </a:pPr>
            <a:r>
              <a:rPr lang="en-GB"/>
              <a:t>Executive Summary </a:t>
            </a:r>
          </a:p>
          <a:p>
            <a:pPr marL="342917" indent="-342917">
              <a:spcAft>
                <a:spcPts val="1600"/>
              </a:spcAft>
              <a:buFont typeface="+mj-lt"/>
              <a:buAutoNum type="arabicPeriod"/>
            </a:pPr>
            <a:r>
              <a:rPr lang="en-GB"/>
              <a:t>Report containing rationale behind all recommendations </a:t>
            </a:r>
          </a:p>
          <a:p>
            <a:pPr marL="342917" indent="-342917">
              <a:spcAft>
                <a:spcPts val="1600"/>
              </a:spcAft>
              <a:buFont typeface="+mj-lt"/>
              <a:buAutoNum type="arabicPeriod"/>
            </a:pPr>
            <a:r>
              <a:rPr lang="en-GB"/>
              <a:t>Data appendix with all charts/tables which underpin analysis.</a:t>
            </a:r>
          </a:p>
          <a:p>
            <a:pPr marL="342917" indent="-342917">
              <a:spcAft>
                <a:spcPts val="1600"/>
              </a:spcAft>
              <a:buFont typeface="+mj-lt"/>
              <a:buAutoNum type="arabicPeriod"/>
            </a:pPr>
            <a:r>
              <a:rPr lang="en-GB"/>
              <a:t>Optional presentation/workshop</a:t>
            </a:r>
          </a:p>
          <a:p>
            <a:endParaRPr lang="en-GB"/>
          </a:p>
        </p:txBody>
      </p:sp>
      <p:graphicFrame>
        <p:nvGraphicFramePr>
          <p:cNvPr id="7" name="Diagram 6">
            <a:extLst>
              <a:ext uri="{FF2B5EF4-FFF2-40B4-BE49-F238E27FC236}">
                <a16:creationId xmlns:a16="http://schemas.microsoft.com/office/drawing/2014/main" id="{4E3AFD33-5AC9-7A46-D652-45C7F49C22D9}"/>
              </a:ext>
            </a:extLst>
          </p:cNvPr>
          <p:cNvGraphicFramePr/>
          <p:nvPr>
            <p:extLst>
              <p:ext uri="{D42A27DB-BD31-4B8C-83A1-F6EECF244321}">
                <p14:modId xmlns:p14="http://schemas.microsoft.com/office/powerpoint/2010/main" val="563139168"/>
              </p:ext>
            </p:extLst>
          </p:nvPr>
        </p:nvGraphicFramePr>
        <p:xfrm>
          <a:off x="5620584" y="1358299"/>
          <a:ext cx="6177605" cy="4603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1908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5522F9-45D7-8C3A-7EA6-6DFB36DBCFE3}"/>
              </a:ext>
            </a:extLst>
          </p:cNvPr>
          <p:cNvPicPr>
            <a:picLocks noChangeAspect="1"/>
          </p:cNvPicPr>
          <p:nvPr/>
        </p:nvPicPr>
        <p:blipFill>
          <a:blip r:embed="rId3"/>
          <a:stretch>
            <a:fillRect/>
          </a:stretch>
        </p:blipFill>
        <p:spPr>
          <a:xfrm>
            <a:off x="5807303" y="1067082"/>
            <a:ext cx="6227951" cy="4729246"/>
          </a:xfrm>
          <a:prstGeom prst="rect">
            <a:avLst/>
          </a:prstGeom>
        </p:spPr>
      </p:pic>
      <p:sp>
        <p:nvSpPr>
          <p:cNvPr id="2" name="Text Placeholder 1">
            <a:extLst>
              <a:ext uri="{FF2B5EF4-FFF2-40B4-BE49-F238E27FC236}">
                <a16:creationId xmlns:a16="http://schemas.microsoft.com/office/drawing/2014/main" id="{799E320C-FD40-9595-0398-3D8D33EF8E05}"/>
              </a:ext>
            </a:extLst>
          </p:cNvPr>
          <p:cNvSpPr>
            <a:spLocks noGrp="1"/>
          </p:cNvSpPr>
          <p:nvPr>
            <p:ph type="body" sz="quarter" idx="10"/>
          </p:nvPr>
        </p:nvSpPr>
        <p:spPr/>
        <p:txBody>
          <a:bodyPr/>
          <a:lstStyle/>
          <a:p>
            <a:r>
              <a:rPr lang="en-GB"/>
              <a:t>THE Consultancy</a:t>
            </a:r>
          </a:p>
        </p:txBody>
      </p:sp>
      <p:sp>
        <p:nvSpPr>
          <p:cNvPr id="6" name="Text Placeholder 4">
            <a:extLst>
              <a:ext uri="{FF2B5EF4-FFF2-40B4-BE49-F238E27FC236}">
                <a16:creationId xmlns:a16="http://schemas.microsoft.com/office/drawing/2014/main" id="{4ABF02B5-87FB-8243-0DD7-50AC30854F51}"/>
              </a:ext>
            </a:extLst>
          </p:cNvPr>
          <p:cNvSpPr>
            <a:spLocks noGrp="1"/>
          </p:cNvSpPr>
          <p:nvPr>
            <p:ph type="body" sz="quarter" idx="11"/>
          </p:nvPr>
        </p:nvSpPr>
        <p:spPr>
          <a:xfrm>
            <a:off x="393813" y="1021273"/>
            <a:ext cx="5413490" cy="4694499"/>
          </a:xfrm>
        </p:spPr>
        <p:txBody>
          <a:bodyPr>
            <a:noAutofit/>
          </a:bodyPr>
          <a:lstStyle/>
          <a:p>
            <a:pPr>
              <a:lnSpc>
                <a:spcPct val="100000"/>
              </a:lnSpc>
              <a:spcAft>
                <a:spcPts val="0"/>
              </a:spcAft>
            </a:pPr>
            <a:r>
              <a:rPr lang="en-US" sz="2000" dirty="0">
                <a:ea typeface="Times New Roman" panose="02020603050405020304" pitchFamily="18" charset="0"/>
                <a:cs typeface="Arial" panose="020B0604020202020204" pitchFamily="34" charset="0"/>
              </a:rPr>
              <a:t>For over 50 years, Times Higher Education have been supporting the higher education sector to make critical business decisions and are </a:t>
            </a:r>
            <a:r>
              <a:rPr lang="en-GB" sz="2000" dirty="0">
                <a:ea typeface="Times New Roman" panose="02020603050405020304" pitchFamily="18" charset="0"/>
                <a:cs typeface="Arial" panose="020B0604020202020204" pitchFamily="34" charset="0"/>
              </a:rPr>
              <a:t>dedicated to improving higher education in the UK and across the world.</a:t>
            </a:r>
          </a:p>
          <a:p>
            <a:pPr>
              <a:lnSpc>
                <a:spcPct val="100000"/>
              </a:lnSpc>
              <a:spcAft>
                <a:spcPts val="0"/>
              </a:spcAft>
            </a:pPr>
            <a:endParaRPr lang="en-US" sz="1600" dirty="0">
              <a:ea typeface="Times New Roman" panose="02020603050405020304" pitchFamily="18" charset="0"/>
              <a:cs typeface="Arial" panose="020B0604020202020204" pitchFamily="34" charset="0"/>
            </a:endParaRPr>
          </a:p>
          <a:p>
            <a:pPr>
              <a:lnSpc>
                <a:spcPct val="100000"/>
              </a:lnSpc>
              <a:spcAft>
                <a:spcPts val="0"/>
              </a:spcAft>
            </a:pPr>
            <a:r>
              <a:rPr lang="en-US" sz="2000" dirty="0">
                <a:ea typeface="Times New Roman" panose="02020603050405020304" pitchFamily="18" charset="0"/>
                <a:cs typeface="Arial" panose="020B0604020202020204" pitchFamily="34" charset="0"/>
              </a:rPr>
              <a:t>The Consultancy team bring decades of experience, to provide strategic, data-driven guidance, supporting partners to build effective and sustainable strategies aligned to their mission.</a:t>
            </a:r>
          </a:p>
          <a:p>
            <a:pPr>
              <a:lnSpc>
                <a:spcPct val="100000"/>
              </a:lnSpc>
              <a:spcAft>
                <a:spcPts val="0"/>
              </a:spcAft>
            </a:pPr>
            <a:endParaRPr lang="en-US" sz="1600" dirty="0">
              <a:ea typeface="Times New Roman" panose="02020603050405020304" pitchFamily="18" charset="0"/>
              <a:cs typeface="Arial" panose="020B0604020202020204" pitchFamily="34" charset="0"/>
            </a:endParaRPr>
          </a:p>
          <a:p>
            <a:pPr>
              <a:lnSpc>
                <a:spcPct val="100000"/>
              </a:lnSpc>
              <a:spcAft>
                <a:spcPts val="0"/>
              </a:spcAft>
            </a:pPr>
            <a:r>
              <a:rPr lang="en-US" sz="2000" dirty="0">
                <a:ea typeface="Times New Roman" panose="02020603050405020304" pitchFamily="18" charset="0"/>
                <a:cs typeface="Arial" panose="020B0604020202020204" pitchFamily="34" charset="0"/>
              </a:rPr>
              <a:t>Understanding that all </a:t>
            </a:r>
            <a:r>
              <a:rPr lang="en-US" sz="2000" dirty="0" err="1">
                <a:ea typeface="Times New Roman" panose="02020603050405020304" pitchFamily="18" charset="0"/>
                <a:cs typeface="Arial" panose="020B0604020202020204" pitchFamily="34" charset="0"/>
              </a:rPr>
              <a:t>organisations</a:t>
            </a:r>
            <a:r>
              <a:rPr lang="en-US" sz="2000" dirty="0">
                <a:ea typeface="Times New Roman" panose="02020603050405020304" pitchFamily="18" charset="0"/>
                <a:cs typeface="Arial" panose="020B0604020202020204" pitchFamily="34" charset="0"/>
              </a:rPr>
              <a:t> are unique, we combine proprietary and primary data to design </a:t>
            </a:r>
            <a:r>
              <a:rPr lang="en-US" sz="2000" dirty="0" err="1">
                <a:ea typeface="Times New Roman" panose="02020603050405020304" pitchFamily="18" charset="0"/>
                <a:cs typeface="Arial" panose="020B0604020202020204" pitchFamily="34" charset="0"/>
              </a:rPr>
              <a:t>customised</a:t>
            </a:r>
            <a:r>
              <a:rPr lang="en-US" sz="2000" dirty="0">
                <a:ea typeface="Times New Roman" panose="02020603050405020304" pitchFamily="18" charset="0"/>
                <a:cs typeface="Arial" panose="020B0604020202020204" pitchFamily="34" charset="0"/>
              </a:rPr>
              <a:t> solutions.</a:t>
            </a:r>
            <a:endParaRPr lang="en-SG" sz="20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1037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282295E-D5D3-3DA3-0D76-CA8303D3ECA2}"/>
              </a:ext>
            </a:extLst>
          </p:cNvPr>
          <p:cNvSpPr>
            <a:spLocks noGrp="1"/>
          </p:cNvSpPr>
          <p:nvPr>
            <p:ph type="body" sz="quarter" idx="10"/>
          </p:nvPr>
        </p:nvSpPr>
        <p:spPr>
          <a:xfrm>
            <a:off x="393813" y="443906"/>
            <a:ext cx="11415071" cy="998803"/>
          </a:xfrm>
        </p:spPr>
        <p:txBody>
          <a:bodyPr/>
          <a:lstStyle/>
          <a:p>
            <a:r>
              <a:rPr lang="en-US"/>
              <a:t>THE Consultancy</a:t>
            </a:r>
            <a:endParaRPr lang="en-US">
              <a:solidFill>
                <a:srgbClr val="DE1B7C"/>
              </a:solidFill>
            </a:endParaRPr>
          </a:p>
        </p:txBody>
      </p:sp>
      <p:grpSp>
        <p:nvGrpSpPr>
          <p:cNvPr id="2" name="Group 1">
            <a:extLst>
              <a:ext uri="{FF2B5EF4-FFF2-40B4-BE49-F238E27FC236}">
                <a16:creationId xmlns:a16="http://schemas.microsoft.com/office/drawing/2014/main" id="{4743672D-196A-1BC9-9E4F-797BFC1D9FC8}"/>
              </a:ext>
            </a:extLst>
          </p:cNvPr>
          <p:cNvGrpSpPr/>
          <p:nvPr/>
        </p:nvGrpSpPr>
        <p:grpSpPr>
          <a:xfrm>
            <a:off x="512064" y="1569678"/>
            <a:ext cx="11167872" cy="2063795"/>
            <a:chOff x="845077" y="4182256"/>
            <a:chExt cx="14194036" cy="2438368"/>
          </a:xfrm>
        </p:grpSpPr>
        <p:grpSp>
          <p:nvGrpSpPr>
            <p:cNvPr id="65" name="Group 64">
              <a:extLst>
                <a:ext uri="{FF2B5EF4-FFF2-40B4-BE49-F238E27FC236}">
                  <a16:creationId xmlns:a16="http://schemas.microsoft.com/office/drawing/2014/main" id="{3C1E5C94-36E0-5270-C984-BD569E19BBB1}"/>
                </a:ext>
              </a:extLst>
            </p:cNvPr>
            <p:cNvGrpSpPr/>
            <p:nvPr/>
          </p:nvGrpSpPr>
          <p:grpSpPr>
            <a:xfrm>
              <a:off x="845077" y="4303560"/>
              <a:ext cx="2283949" cy="2317064"/>
              <a:chOff x="845077" y="3494091"/>
              <a:chExt cx="2283949" cy="2317064"/>
            </a:xfrm>
          </p:grpSpPr>
          <p:sp>
            <p:nvSpPr>
              <p:cNvPr id="24" name="Freeform 23">
                <a:extLst>
                  <a:ext uri="{FF2B5EF4-FFF2-40B4-BE49-F238E27FC236}">
                    <a16:creationId xmlns:a16="http://schemas.microsoft.com/office/drawing/2014/main" id="{46CD7BCE-A78C-E861-F9D9-4FE03C26A084}"/>
                  </a:ext>
                </a:extLst>
              </p:cNvPr>
              <p:cNvSpPr/>
              <p:nvPr/>
            </p:nvSpPr>
            <p:spPr>
              <a:xfrm>
                <a:off x="1207723" y="3494091"/>
                <a:ext cx="1270816" cy="1270816"/>
              </a:xfrm>
              <a:custGeom>
                <a:avLst/>
                <a:gdLst>
                  <a:gd name="connsiteX0" fmla="*/ 365814 w 1270816"/>
                  <a:gd name="connsiteY0" fmla="*/ 720735 h 1270816"/>
                  <a:gd name="connsiteX1" fmla="*/ 408477 w 1270816"/>
                  <a:gd name="connsiteY1" fmla="*/ 726181 h 1270816"/>
                  <a:gd name="connsiteX2" fmla="*/ 509688 w 1270816"/>
                  <a:gd name="connsiteY2" fmla="*/ 695318 h 1270816"/>
                  <a:gd name="connsiteX3" fmla="*/ 655832 w 1270816"/>
                  <a:gd name="connsiteY3" fmla="*/ 825577 h 1270816"/>
                  <a:gd name="connsiteX4" fmla="*/ 646755 w 1270816"/>
                  <a:gd name="connsiteY4" fmla="*/ 969452 h 1270816"/>
                  <a:gd name="connsiteX5" fmla="*/ 877839 w 1270816"/>
                  <a:gd name="connsiteY5" fmla="*/ 1081333 h 1270816"/>
                  <a:gd name="connsiteX6" fmla="*/ 989721 w 1270816"/>
                  <a:gd name="connsiteY6" fmla="*/ 850249 h 1270816"/>
                  <a:gd name="connsiteX7" fmla="*/ 935866 w 1270816"/>
                  <a:gd name="connsiteY7" fmla="*/ 771567 h 1270816"/>
                  <a:gd name="connsiteX8" fmla="*/ 1051147 w 1270816"/>
                  <a:gd name="connsiteY8" fmla="*/ 540551 h 1270816"/>
                  <a:gd name="connsiteX9" fmla="*/ 1183221 w 1270816"/>
                  <a:gd name="connsiteY9" fmla="*/ 516496 h 1270816"/>
                  <a:gd name="connsiteX10" fmla="*/ 1243612 w 1270816"/>
                  <a:gd name="connsiteY10" fmla="*/ 266956 h 1270816"/>
                  <a:gd name="connsiteX11" fmla="*/ 994074 w 1270816"/>
                  <a:gd name="connsiteY11" fmla="*/ 206564 h 1270816"/>
                  <a:gd name="connsiteX12" fmla="*/ 933683 w 1270816"/>
                  <a:gd name="connsiteY12" fmla="*/ 456105 h 1270816"/>
                  <a:gd name="connsiteX13" fmla="*/ 970359 w 1270816"/>
                  <a:gd name="connsiteY13" fmla="*/ 499249 h 1270816"/>
                  <a:gd name="connsiteX14" fmla="*/ 855078 w 1270816"/>
                  <a:gd name="connsiteY14" fmla="*/ 730266 h 1270816"/>
                  <a:gd name="connsiteX15" fmla="*/ 816954 w 1270816"/>
                  <a:gd name="connsiteY15" fmla="*/ 726181 h 1270816"/>
                  <a:gd name="connsiteX16" fmla="*/ 715742 w 1270816"/>
                  <a:gd name="connsiteY16" fmla="*/ 757044 h 1270816"/>
                  <a:gd name="connsiteX17" fmla="*/ 569598 w 1270816"/>
                  <a:gd name="connsiteY17" fmla="*/ 626785 h 1270816"/>
                  <a:gd name="connsiteX18" fmla="*/ 578676 w 1270816"/>
                  <a:gd name="connsiteY18" fmla="*/ 482910 h 1270816"/>
                  <a:gd name="connsiteX19" fmla="*/ 347596 w 1270816"/>
                  <a:gd name="connsiteY19" fmla="*/ 371019 h 1270816"/>
                  <a:gd name="connsiteX20" fmla="*/ 235705 w 1270816"/>
                  <a:gd name="connsiteY20" fmla="*/ 602099 h 1270816"/>
                  <a:gd name="connsiteX21" fmla="*/ 285934 w 1270816"/>
                  <a:gd name="connsiteY21" fmla="*/ 677618 h 1270816"/>
                  <a:gd name="connsiteX22" fmla="*/ 90773 w 1270816"/>
                  <a:gd name="connsiteY22" fmla="*/ 1043885 h 1270816"/>
                  <a:gd name="connsiteX23" fmla="*/ 90773 w 1270816"/>
                  <a:gd name="connsiteY23" fmla="*/ 0 h 1270816"/>
                  <a:gd name="connsiteX24" fmla="*/ 0 w 1270816"/>
                  <a:gd name="connsiteY24" fmla="*/ 0 h 1270816"/>
                  <a:gd name="connsiteX25" fmla="*/ 0 w 1270816"/>
                  <a:gd name="connsiteY25" fmla="*/ 1180044 h 1270816"/>
                  <a:gd name="connsiteX26" fmla="*/ 90773 w 1270816"/>
                  <a:gd name="connsiteY26" fmla="*/ 1270817 h 1270816"/>
                  <a:gd name="connsiteX27" fmla="*/ 1270817 w 1270816"/>
                  <a:gd name="connsiteY27" fmla="*/ 1270817 h 1270816"/>
                  <a:gd name="connsiteX28" fmla="*/ 1270817 w 1270816"/>
                  <a:gd name="connsiteY28" fmla="*/ 1180044 h 1270816"/>
                  <a:gd name="connsiteX29" fmla="*/ 121181 w 1270816"/>
                  <a:gd name="connsiteY29" fmla="*/ 1180044 h 1270816"/>
                  <a:gd name="connsiteX30" fmla="*/ 1089272 w 1270816"/>
                  <a:gd name="connsiteY30" fmla="*/ 272318 h 1270816"/>
                  <a:gd name="connsiteX31" fmla="*/ 1180044 w 1270816"/>
                  <a:gd name="connsiteY31" fmla="*/ 363091 h 1270816"/>
                  <a:gd name="connsiteX32" fmla="*/ 1089272 w 1270816"/>
                  <a:gd name="connsiteY32" fmla="*/ 453863 h 1270816"/>
                  <a:gd name="connsiteX33" fmla="*/ 998499 w 1270816"/>
                  <a:gd name="connsiteY33" fmla="*/ 363091 h 1270816"/>
                  <a:gd name="connsiteX34" fmla="*/ 1089272 w 1270816"/>
                  <a:gd name="connsiteY34" fmla="*/ 272318 h 1270816"/>
                  <a:gd name="connsiteX35" fmla="*/ 907726 w 1270816"/>
                  <a:gd name="connsiteY35" fmla="*/ 907726 h 1270816"/>
                  <a:gd name="connsiteX36" fmla="*/ 816954 w 1270816"/>
                  <a:gd name="connsiteY36" fmla="*/ 998499 h 1270816"/>
                  <a:gd name="connsiteX37" fmla="*/ 726181 w 1270816"/>
                  <a:gd name="connsiteY37" fmla="*/ 907726 h 1270816"/>
                  <a:gd name="connsiteX38" fmla="*/ 816954 w 1270816"/>
                  <a:gd name="connsiteY38" fmla="*/ 816954 h 1270816"/>
                  <a:gd name="connsiteX39" fmla="*/ 907726 w 1270816"/>
                  <a:gd name="connsiteY39" fmla="*/ 907726 h 1270816"/>
                  <a:gd name="connsiteX40" fmla="*/ 408477 w 1270816"/>
                  <a:gd name="connsiteY40" fmla="*/ 453863 h 1270816"/>
                  <a:gd name="connsiteX41" fmla="*/ 499249 w 1270816"/>
                  <a:gd name="connsiteY41" fmla="*/ 544636 h 1270816"/>
                  <a:gd name="connsiteX42" fmla="*/ 408477 w 1270816"/>
                  <a:gd name="connsiteY42" fmla="*/ 635408 h 1270816"/>
                  <a:gd name="connsiteX43" fmla="*/ 317704 w 1270816"/>
                  <a:gd name="connsiteY43" fmla="*/ 544636 h 1270816"/>
                  <a:gd name="connsiteX44" fmla="*/ 408477 w 1270816"/>
                  <a:gd name="connsiteY44" fmla="*/ 453863 h 127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70816" h="1270816">
                    <a:moveTo>
                      <a:pt x="365814" y="720735"/>
                    </a:moveTo>
                    <a:cubicBezTo>
                      <a:pt x="379788" y="724134"/>
                      <a:pt x="394098" y="725963"/>
                      <a:pt x="408477" y="726181"/>
                    </a:cubicBezTo>
                    <a:cubicBezTo>
                      <a:pt x="444532" y="726172"/>
                      <a:pt x="479765" y="715429"/>
                      <a:pt x="509688" y="695318"/>
                    </a:cubicBezTo>
                    <a:lnTo>
                      <a:pt x="655832" y="825577"/>
                    </a:lnTo>
                    <a:cubicBezTo>
                      <a:pt x="632417" y="870042"/>
                      <a:pt x="629113" y="922395"/>
                      <a:pt x="646755" y="969452"/>
                    </a:cubicBezTo>
                    <a:cubicBezTo>
                      <a:pt x="679674" y="1064159"/>
                      <a:pt x="783132" y="1114252"/>
                      <a:pt x="877839" y="1081333"/>
                    </a:cubicBezTo>
                    <a:cubicBezTo>
                      <a:pt x="972547" y="1048419"/>
                      <a:pt x="1022640" y="944957"/>
                      <a:pt x="989721" y="850249"/>
                    </a:cubicBezTo>
                    <a:cubicBezTo>
                      <a:pt x="979101" y="819695"/>
                      <a:pt x="960506" y="792527"/>
                      <a:pt x="935866" y="771567"/>
                    </a:cubicBezTo>
                    <a:lnTo>
                      <a:pt x="1051147" y="540551"/>
                    </a:lnTo>
                    <a:cubicBezTo>
                      <a:pt x="1096610" y="550804"/>
                      <a:pt x="1144293" y="542121"/>
                      <a:pt x="1183221" y="516496"/>
                    </a:cubicBezTo>
                    <a:cubicBezTo>
                      <a:pt x="1268806" y="464266"/>
                      <a:pt x="1295847" y="352542"/>
                      <a:pt x="1243612" y="266956"/>
                    </a:cubicBezTo>
                    <a:cubicBezTo>
                      <a:pt x="1191382" y="181371"/>
                      <a:pt x="1079659" y="154333"/>
                      <a:pt x="994074" y="206564"/>
                    </a:cubicBezTo>
                    <a:cubicBezTo>
                      <a:pt x="908489" y="258795"/>
                      <a:pt x="881448" y="370520"/>
                      <a:pt x="933683" y="456105"/>
                    </a:cubicBezTo>
                    <a:cubicBezTo>
                      <a:pt x="943577" y="472317"/>
                      <a:pt x="955954" y="486873"/>
                      <a:pt x="970359" y="499249"/>
                    </a:cubicBezTo>
                    <a:lnTo>
                      <a:pt x="855078" y="730266"/>
                    </a:lnTo>
                    <a:cubicBezTo>
                      <a:pt x="842556" y="727515"/>
                      <a:pt x="829771" y="726145"/>
                      <a:pt x="816954" y="726181"/>
                    </a:cubicBezTo>
                    <a:cubicBezTo>
                      <a:pt x="780899" y="726190"/>
                      <a:pt x="745665" y="736933"/>
                      <a:pt x="715742" y="757044"/>
                    </a:cubicBezTo>
                    <a:lnTo>
                      <a:pt x="569598" y="626785"/>
                    </a:lnTo>
                    <a:cubicBezTo>
                      <a:pt x="593013" y="582320"/>
                      <a:pt x="596317" y="529967"/>
                      <a:pt x="578676" y="482910"/>
                    </a:cubicBezTo>
                    <a:cubicBezTo>
                      <a:pt x="545761" y="388203"/>
                      <a:pt x="442303" y="338106"/>
                      <a:pt x="347596" y="371019"/>
                    </a:cubicBezTo>
                    <a:cubicBezTo>
                      <a:pt x="252887" y="403934"/>
                      <a:pt x="202792" y="507392"/>
                      <a:pt x="235705" y="602099"/>
                    </a:cubicBezTo>
                    <a:cubicBezTo>
                      <a:pt x="245789" y="631115"/>
                      <a:pt x="263071" y="657099"/>
                      <a:pt x="285934" y="677618"/>
                    </a:cubicBezTo>
                    <a:lnTo>
                      <a:pt x="90773" y="1043885"/>
                    </a:lnTo>
                    <a:lnTo>
                      <a:pt x="90773" y="0"/>
                    </a:lnTo>
                    <a:lnTo>
                      <a:pt x="0" y="0"/>
                    </a:lnTo>
                    <a:lnTo>
                      <a:pt x="0" y="1180044"/>
                    </a:lnTo>
                    <a:cubicBezTo>
                      <a:pt x="0" y="1230178"/>
                      <a:pt x="40640" y="1270817"/>
                      <a:pt x="90773" y="1270817"/>
                    </a:cubicBezTo>
                    <a:lnTo>
                      <a:pt x="1270817" y="1270817"/>
                    </a:lnTo>
                    <a:lnTo>
                      <a:pt x="1270817" y="1180044"/>
                    </a:lnTo>
                    <a:lnTo>
                      <a:pt x="121181" y="1180044"/>
                    </a:lnTo>
                    <a:close/>
                    <a:moveTo>
                      <a:pt x="1089272" y="272318"/>
                    </a:moveTo>
                    <a:cubicBezTo>
                      <a:pt x="1139405" y="272318"/>
                      <a:pt x="1180044" y="312958"/>
                      <a:pt x="1180044" y="363091"/>
                    </a:cubicBezTo>
                    <a:cubicBezTo>
                      <a:pt x="1180044" y="413224"/>
                      <a:pt x="1139405" y="453863"/>
                      <a:pt x="1089272" y="453863"/>
                    </a:cubicBezTo>
                    <a:cubicBezTo>
                      <a:pt x="1039138" y="453863"/>
                      <a:pt x="998499" y="413224"/>
                      <a:pt x="998499" y="363091"/>
                    </a:cubicBezTo>
                    <a:cubicBezTo>
                      <a:pt x="998499" y="312958"/>
                      <a:pt x="1039138" y="272318"/>
                      <a:pt x="1089272" y="272318"/>
                    </a:cubicBezTo>
                    <a:close/>
                    <a:moveTo>
                      <a:pt x="907726" y="907726"/>
                    </a:moveTo>
                    <a:cubicBezTo>
                      <a:pt x="907726" y="957860"/>
                      <a:pt x="867087" y="998499"/>
                      <a:pt x="816954" y="998499"/>
                    </a:cubicBezTo>
                    <a:cubicBezTo>
                      <a:pt x="766820" y="998499"/>
                      <a:pt x="726181" y="957860"/>
                      <a:pt x="726181" y="907726"/>
                    </a:cubicBezTo>
                    <a:cubicBezTo>
                      <a:pt x="726181" y="857593"/>
                      <a:pt x="766820" y="816954"/>
                      <a:pt x="816954" y="816954"/>
                    </a:cubicBezTo>
                    <a:cubicBezTo>
                      <a:pt x="867087" y="816954"/>
                      <a:pt x="907726" y="857593"/>
                      <a:pt x="907726" y="907726"/>
                    </a:cubicBezTo>
                    <a:close/>
                    <a:moveTo>
                      <a:pt x="408477" y="453863"/>
                    </a:moveTo>
                    <a:cubicBezTo>
                      <a:pt x="458611" y="453863"/>
                      <a:pt x="499249" y="494502"/>
                      <a:pt x="499249" y="544636"/>
                    </a:cubicBezTo>
                    <a:cubicBezTo>
                      <a:pt x="499249" y="594769"/>
                      <a:pt x="458611" y="635408"/>
                      <a:pt x="408477" y="635408"/>
                    </a:cubicBezTo>
                    <a:cubicBezTo>
                      <a:pt x="358344" y="635408"/>
                      <a:pt x="317704" y="594769"/>
                      <a:pt x="317704" y="544636"/>
                    </a:cubicBezTo>
                    <a:cubicBezTo>
                      <a:pt x="317704" y="494502"/>
                      <a:pt x="358344" y="453863"/>
                      <a:pt x="408477" y="453863"/>
                    </a:cubicBezTo>
                    <a:close/>
                  </a:path>
                </a:pathLst>
              </a:custGeom>
              <a:gradFill>
                <a:gsLst>
                  <a:gs pos="0">
                    <a:srgbClr val="FE4537"/>
                  </a:gs>
                  <a:gs pos="50000">
                    <a:srgbClr val="DE1B7C"/>
                  </a:gs>
                  <a:gs pos="100000">
                    <a:srgbClr val="4352FF"/>
                  </a:gs>
                </a:gsLst>
                <a:lin ang="1320000" scaled="0"/>
              </a:grad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16" name="Text Placeholder 9">
                <a:extLst>
                  <a:ext uri="{FF2B5EF4-FFF2-40B4-BE49-F238E27FC236}">
                    <a16:creationId xmlns:a16="http://schemas.microsoft.com/office/drawing/2014/main" id="{20342205-62BA-8622-A364-F2EDC0B71A68}"/>
                  </a:ext>
                </a:extLst>
              </p:cNvPr>
              <p:cNvSpPr txBox="1">
                <a:spLocks/>
              </p:cNvSpPr>
              <p:nvPr/>
            </p:nvSpPr>
            <p:spPr>
              <a:xfrm>
                <a:off x="845077" y="4944546"/>
                <a:ext cx="2283949" cy="866609"/>
              </a:xfrm>
              <a:prstGeom prst="rect">
                <a:avLst/>
              </a:prstGeom>
            </p:spPr>
            <p:txBody>
              <a:bodyPr vert="horz" lIns="60960" tIns="30480" rIns="60960" bIns="30480" rtlCol="0">
                <a:no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defTabSz="914324">
                  <a:spcAft>
                    <a:spcPts val="800"/>
                  </a:spcAft>
                </a:pPr>
                <a:r>
                  <a:rPr lang="en-GB" sz="2600">
                    <a:solidFill>
                      <a:srgbClr val="3A3A3A"/>
                    </a:solidFill>
                    <a:latin typeface="Calibri" panose="020F0502020204030204" pitchFamily="34" charset="0"/>
                    <a:cs typeface="Calibri" panose="020F0502020204030204" pitchFamily="34" charset="0"/>
                  </a:rPr>
                  <a:t>Brand and Reputation</a:t>
                </a:r>
                <a:endParaRPr lang="en-US" sz="2600">
                  <a:solidFill>
                    <a:srgbClr val="1D1D1B"/>
                  </a:solidFill>
                  <a:latin typeface="Calibri" panose="020F0502020204030204" pitchFamily="34" charset="0"/>
                  <a:cs typeface="Calibri" panose="020F0502020204030204" pitchFamily="34" charset="0"/>
                </a:endParaRPr>
              </a:p>
            </p:txBody>
          </p:sp>
        </p:grpSp>
        <p:sp>
          <p:nvSpPr>
            <p:cNvPr id="17" name="Text Placeholder 9">
              <a:extLst>
                <a:ext uri="{FF2B5EF4-FFF2-40B4-BE49-F238E27FC236}">
                  <a16:creationId xmlns:a16="http://schemas.microsoft.com/office/drawing/2014/main" id="{8EFBD612-BF78-766E-0069-7D5CB2BCF5C5}"/>
                </a:ext>
              </a:extLst>
            </p:cNvPr>
            <p:cNvSpPr txBox="1">
              <a:spLocks/>
            </p:cNvSpPr>
            <p:nvPr/>
          </p:nvSpPr>
          <p:spPr>
            <a:xfrm>
              <a:off x="3014475" y="5754016"/>
              <a:ext cx="3623078" cy="866608"/>
            </a:xfrm>
            <a:prstGeom prst="rect">
              <a:avLst/>
            </a:prstGeom>
          </p:spPr>
          <p:txBody>
            <a:bodyPr vert="horz" lIns="60960" tIns="30480" rIns="60960" bIns="30480" rtlCol="0">
              <a:no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defTabSz="914324">
                <a:spcAft>
                  <a:spcPts val="0"/>
                </a:spcAft>
              </a:pPr>
              <a:r>
                <a:rPr lang="en-GB" sz="2600">
                  <a:solidFill>
                    <a:srgbClr val="3A3A3A"/>
                  </a:solidFill>
                  <a:latin typeface="Calibri" panose="020F0502020204030204" pitchFamily="34" charset="0"/>
                  <a:cs typeface="Calibri" panose="020F0502020204030204" pitchFamily="34" charset="0"/>
                </a:rPr>
                <a:t>TNE and International</a:t>
              </a:r>
            </a:p>
            <a:p>
              <a:pPr algn="ctr" defTabSz="914324">
                <a:spcAft>
                  <a:spcPts val="0"/>
                </a:spcAft>
              </a:pPr>
              <a:r>
                <a:rPr lang="en-GB" sz="2600">
                  <a:solidFill>
                    <a:srgbClr val="3A3A3A"/>
                  </a:solidFill>
                  <a:latin typeface="Calibri" panose="020F0502020204030204" pitchFamily="34" charset="0"/>
                  <a:cs typeface="Calibri" panose="020F0502020204030204" pitchFamily="34" charset="0"/>
                </a:rPr>
                <a:t>Focus</a:t>
              </a:r>
              <a:endParaRPr lang="en-US" sz="2600">
                <a:solidFill>
                  <a:srgbClr val="1D1D1B"/>
                </a:solidFill>
                <a:latin typeface="Calibri" panose="020F0502020204030204" pitchFamily="34" charset="0"/>
                <a:cs typeface="Calibri" panose="020F0502020204030204" pitchFamily="34" charset="0"/>
              </a:endParaRPr>
            </a:p>
          </p:txBody>
        </p:sp>
        <p:grpSp>
          <p:nvGrpSpPr>
            <p:cNvPr id="67" name="Group 66">
              <a:extLst>
                <a:ext uri="{FF2B5EF4-FFF2-40B4-BE49-F238E27FC236}">
                  <a16:creationId xmlns:a16="http://schemas.microsoft.com/office/drawing/2014/main" id="{0EFDFF14-7B52-19ED-ED43-641C96226E16}"/>
                </a:ext>
              </a:extLst>
            </p:cNvPr>
            <p:cNvGrpSpPr/>
            <p:nvPr/>
          </p:nvGrpSpPr>
          <p:grpSpPr>
            <a:xfrm>
              <a:off x="6245736" y="4443890"/>
              <a:ext cx="3000899" cy="2176734"/>
              <a:chOff x="6222903" y="3634421"/>
              <a:chExt cx="3000899" cy="2176734"/>
            </a:xfrm>
          </p:grpSpPr>
          <p:grpSp>
            <p:nvGrpSpPr>
              <p:cNvPr id="45" name="Group 44">
                <a:extLst>
                  <a:ext uri="{FF2B5EF4-FFF2-40B4-BE49-F238E27FC236}">
                    <a16:creationId xmlns:a16="http://schemas.microsoft.com/office/drawing/2014/main" id="{68A7F806-2572-0284-D98B-CB94BD8417AE}"/>
                  </a:ext>
                </a:extLst>
              </p:cNvPr>
              <p:cNvGrpSpPr/>
              <p:nvPr/>
            </p:nvGrpSpPr>
            <p:grpSpPr>
              <a:xfrm>
                <a:off x="7043290" y="3634421"/>
                <a:ext cx="1360125" cy="1269449"/>
                <a:chOff x="7016795" y="3634421"/>
                <a:chExt cx="1360125" cy="1269449"/>
              </a:xfrm>
              <a:gradFill>
                <a:gsLst>
                  <a:gs pos="0">
                    <a:srgbClr val="FE4537"/>
                  </a:gs>
                  <a:gs pos="50000">
                    <a:srgbClr val="DE1B7C"/>
                  </a:gs>
                  <a:gs pos="100000">
                    <a:srgbClr val="4352FF"/>
                  </a:gs>
                </a:gsLst>
                <a:lin ang="1320000" scaled="0"/>
              </a:gradFill>
            </p:grpSpPr>
            <p:sp>
              <p:nvSpPr>
                <p:cNvPr id="38" name="Freeform 37">
                  <a:extLst>
                    <a:ext uri="{FF2B5EF4-FFF2-40B4-BE49-F238E27FC236}">
                      <a16:creationId xmlns:a16="http://schemas.microsoft.com/office/drawing/2014/main" id="{5A3820A4-A220-751F-3CA9-F057E41BA4FE}"/>
                    </a:ext>
                  </a:extLst>
                </p:cNvPr>
                <p:cNvSpPr/>
                <p:nvPr/>
              </p:nvSpPr>
              <p:spPr>
                <a:xfrm>
                  <a:off x="8059558" y="4178471"/>
                  <a:ext cx="317362" cy="408037"/>
                </a:xfrm>
                <a:custGeom>
                  <a:avLst/>
                  <a:gdLst>
                    <a:gd name="connsiteX0" fmla="*/ 90675 w 317362"/>
                    <a:gd name="connsiteY0" fmla="*/ 0 h 408037"/>
                    <a:gd name="connsiteX1" fmla="*/ 0 w 317362"/>
                    <a:gd name="connsiteY1" fmla="*/ 0 h 408037"/>
                    <a:gd name="connsiteX2" fmla="*/ 0 w 317362"/>
                    <a:gd name="connsiteY2" fmla="*/ 90675 h 408037"/>
                    <a:gd name="connsiteX3" fmla="*/ 90675 w 317362"/>
                    <a:gd name="connsiteY3" fmla="*/ 90675 h 408037"/>
                    <a:gd name="connsiteX4" fmla="*/ 226688 w 317362"/>
                    <a:gd name="connsiteY4" fmla="*/ 226688 h 408037"/>
                    <a:gd name="connsiteX5" fmla="*/ 226688 w 317362"/>
                    <a:gd name="connsiteY5" fmla="*/ 408038 h 408037"/>
                    <a:gd name="connsiteX6" fmla="*/ 317363 w 317362"/>
                    <a:gd name="connsiteY6" fmla="*/ 408038 h 408037"/>
                    <a:gd name="connsiteX7" fmla="*/ 317363 w 317362"/>
                    <a:gd name="connsiteY7" fmla="*/ 226688 h 408037"/>
                    <a:gd name="connsiteX8" fmla="*/ 90675 w 317362"/>
                    <a:gd name="connsiteY8" fmla="*/ 0 h 40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362" h="408037">
                      <a:moveTo>
                        <a:pt x="90675" y="0"/>
                      </a:moveTo>
                      <a:lnTo>
                        <a:pt x="0" y="0"/>
                      </a:lnTo>
                      <a:lnTo>
                        <a:pt x="0" y="90675"/>
                      </a:lnTo>
                      <a:lnTo>
                        <a:pt x="90675" y="90675"/>
                      </a:lnTo>
                      <a:cubicBezTo>
                        <a:pt x="165758" y="90757"/>
                        <a:pt x="226606" y="151604"/>
                        <a:pt x="226688" y="226688"/>
                      </a:cubicBezTo>
                      <a:lnTo>
                        <a:pt x="226688" y="408038"/>
                      </a:lnTo>
                      <a:lnTo>
                        <a:pt x="317363" y="408038"/>
                      </a:lnTo>
                      <a:lnTo>
                        <a:pt x="317363" y="226688"/>
                      </a:lnTo>
                      <a:cubicBezTo>
                        <a:pt x="317217" y="101551"/>
                        <a:pt x="215811" y="145"/>
                        <a:pt x="90675" y="0"/>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39" name="Freeform 38">
                  <a:extLst>
                    <a:ext uri="{FF2B5EF4-FFF2-40B4-BE49-F238E27FC236}">
                      <a16:creationId xmlns:a16="http://schemas.microsoft.com/office/drawing/2014/main" id="{0C78C12B-4D9C-07C9-9627-686B0E7E20A8}"/>
                    </a:ext>
                  </a:extLst>
                </p:cNvPr>
                <p:cNvSpPr/>
                <p:nvPr/>
              </p:nvSpPr>
              <p:spPr>
                <a:xfrm>
                  <a:off x="7832870" y="3634421"/>
                  <a:ext cx="453375" cy="453375"/>
                </a:xfrm>
                <a:custGeom>
                  <a:avLst/>
                  <a:gdLst>
                    <a:gd name="connsiteX0" fmla="*/ 226688 w 453375"/>
                    <a:gd name="connsiteY0" fmla="*/ 90675 h 453375"/>
                    <a:gd name="connsiteX1" fmla="*/ 362700 w 453375"/>
                    <a:gd name="connsiteY1" fmla="*/ 226688 h 453375"/>
                    <a:gd name="connsiteX2" fmla="*/ 226688 w 453375"/>
                    <a:gd name="connsiteY2" fmla="*/ 362700 h 453375"/>
                    <a:gd name="connsiteX3" fmla="*/ 90675 w 453375"/>
                    <a:gd name="connsiteY3" fmla="*/ 226688 h 453375"/>
                    <a:gd name="connsiteX4" fmla="*/ 226688 w 453375"/>
                    <a:gd name="connsiteY4" fmla="*/ 90675 h 453375"/>
                    <a:gd name="connsiteX5" fmla="*/ 226688 w 453375"/>
                    <a:gd name="connsiteY5" fmla="*/ 0 h 453375"/>
                    <a:gd name="connsiteX6" fmla="*/ 0 w 453375"/>
                    <a:gd name="connsiteY6" fmla="*/ 226688 h 453375"/>
                    <a:gd name="connsiteX7" fmla="*/ 226688 w 453375"/>
                    <a:gd name="connsiteY7" fmla="*/ 453375 h 453375"/>
                    <a:gd name="connsiteX8" fmla="*/ 453375 w 453375"/>
                    <a:gd name="connsiteY8" fmla="*/ 226688 h 453375"/>
                    <a:gd name="connsiteX9" fmla="*/ 226688 w 453375"/>
                    <a:gd name="connsiteY9" fmla="*/ 0 h 4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375" h="453375">
                      <a:moveTo>
                        <a:pt x="226688" y="90675"/>
                      </a:moveTo>
                      <a:cubicBezTo>
                        <a:pt x="301807" y="90675"/>
                        <a:pt x="362700" y="151570"/>
                        <a:pt x="362700" y="226688"/>
                      </a:cubicBezTo>
                      <a:cubicBezTo>
                        <a:pt x="362700" y="301805"/>
                        <a:pt x="301807" y="362700"/>
                        <a:pt x="226688" y="362700"/>
                      </a:cubicBezTo>
                      <a:cubicBezTo>
                        <a:pt x="151568" y="362700"/>
                        <a:pt x="90675" y="301805"/>
                        <a:pt x="90675" y="226688"/>
                      </a:cubicBezTo>
                      <a:cubicBezTo>
                        <a:pt x="90675" y="151570"/>
                        <a:pt x="151568" y="90675"/>
                        <a:pt x="226688" y="90675"/>
                      </a:cubicBezTo>
                      <a:moveTo>
                        <a:pt x="226688" y="0"/>
                      </a:moveTo>
                      <a:cubicBezTo>
                        <a:pt x="101493" y="0"/>
                        <a:pt x="0" y="101492"/>
                        <a:pt x="0" y="226688"/>
                      </a:cubicBezTo>
                      <a:cubicBezTo>
                        <a:pt x="0" y="351883"/>
                        <a:pt x="101493" y="453375"/>
                        <a:pt x="226688" y="453375"/>
                      </a:cubicBezTo>
                      <a:cubicBezTo>
                        <a:pt x="351882" y="453375"/>
                        <a:pt x="453375" y="351883"/>
                        <a:pt x="453375" y="226688"/>
                      </a:cubicBezTo>
                      <a:cubicBezTo>
                        <a:pt x="453375" y="101492"/>
                        <a:pt x="351882" y="0"/>
                        <a:pt x="226688" y="0"/>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40" name="Freeform 39">
                  <a:extLst>
                    <a:ext uri="{FF2B5EF4-FFF2-40B4-BE49-F238E27FC236}">
                      <a16:creationId xmlns:a16="http://schemas.microsoft.com/office/drawing/2014/main" id="{E1C9914A-83E5-9FB5-9D31-609F0990AD5E}"/>
                    </a:ext>
                  </a:extLst>
                </p:cNvPr>
                <p:cNvSpPr/>
                <p:nvPr/>
              </p:nvSpPr>
              <p:spPr>
                <a:xfrm>
                  <a:off x="7379495" y="4586508"/>
                  <a:ext cx="634725" cy="317362"/>
                </a:xfrm>
                <a:custGeom>
                  <a:avLst/>
                  <a:gdLst>
                    <a:gd name="connsiteX0" fmla="*/ 634725 w 634725"/>
                    <a:gd name="connsiteY0" fmla="*/ 317363 h 317362"/>
                    <a:gd name="connsiteX1" fmla="*/ 544050 w 634725"/>
                    <a:gd name="connsiteY1" fmla="*/ 317363 h 317362"/>
                    <a:gd name="connsiteX2" fmla="*/ 544050 w 634725"/>
                    <a:gd name="connsiteY2" fmla="*/ 226688 h 317362"/>
                    <a:gd name="connsiteX3" fmla="*/ 408038 w 634725"/>
                    <a:gd name="connsiteY3" fmla="*/ 90675 h 317362"/>
                    <a:gd name="connsiteX4" fmla="*/ 226688 w 634725"/>
                    <a:gd name="connsiteY4" fmla="*/ 90675 h 317362"/>
                    <a:gd name="connsiteX5" fmla="*/ 90675 w 634725"/>
                    <a:gd name="connsiteY5" fmla="*/ 226688 h 317362"/>
                    <a:gd name="connsiteX6" fmla="*/ 90675 w 634725"/>
                    <a:gd name="connsiteY6" fmla="*/ 317363 h 317362"/>
                    <a:gd name="connsiteX7" fmla="*/ 0 w 634725"/>
                    <a:gd name="connsiteY7" fmla="*/ 317363 h 317362"/>
                    <a:gd name="connsiteX8" fmla="*/ 0 w 634725"/>
                    <a:gd name="connsiteY8" fmla="*/ 226688 h 317362"/>
                    <a:gd name="connsiteX9" fmla="*/ 226688 w 634725"/>
                    <a:gd name="connsiteY9" fmla="*/ 0 h 317362"/>
                    <a:gd name="connsiteX10" fmla="*/ 408038 w 634725"/>
                    <a:gd name="connsiteY10" fmla="*/ 0 h 317362"/>
                    <a:gd name="connsiteX11" fmla="*/ 634725 w 634725"/>
                    <a:gd name="connsiteY11" fmla="*/ 226688 h 317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4725" h="317362">
                      <a:moveTo>
                        <a:pt x="634725" y="317363"/>
                      </a:moveTo>
                      <a:lnTo>
                        <a:pt x="544050" y="317363"/>
                      </a:lnTo>
                      <a:lnTo>
                        <a:pt x="544050" y="226688"/>
                      </a:lnTo>
                      <a:cubicBezTo>
                        <a:pt x="543968" y="151604"/>
                        <a:pt x="483121" y="90757"/>
                        <a:pt x="408038" y="90675"/>
                      </a:cubicBezTo>
                      <a:lnTo>
                        <a:pt x="226688" y="90675"/>
                      </a:lnTo>
                      <a:cubicBezTo>
                        <a:pt x="151604" y="90757"/>
                        <a:pt x="90757" y="151604"/>
                        <a:pt x="90675" y="226688"/>
                      </a:cubicBezTo>
                      <a:lnTo>
                        <a:pt x="90675" y="317363"/>
                      </a:lnTo>
                      <a:lnTo>
                        <a:pt x="0" y="317363"/>
                      </a:lnTo>
                      <a:lnTo>
                        <a:pt x="0" y="226688"/>
                      </a:lnTo>
                      <a:cubicBezTo>
                        <a:pt x="147" y="101551"/>
                        <a:pt x="101551" y="150"/>
                        <a:pt x="226688" y="0"/>
                      </a:cubicBezTo>
                      <a:lnTo>
                        <a:pt x="408038" y="0"/>
                      </a:lnTo>
                      <a:cubicBezTo>
                        <a:pt x="533174" y="150"/>
                        <a:pt x="634575" y="101551"/>
                        <a:pt x="634725" y="226688"/>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41" name="Freeform 40">
                  <a:extLst>
                    <a:ext uri="{FF2B5EF4-FFF2-40B4-BE49-F238E27FC236}">
                      <a16:creationId xmlns:a16="http://schemas.microsoft.com/office/drawing/2014/main" id="{3ADD2B40-7512-4827-2CB6-B610DCC01219}"/>
                    </a:ext>
                  </a:extLst>
                </p:cNvPr>
                <p:cNvSpPr/>
                <p:nvPr/>
              </p:nvSpPr>
              <p:spPr>
                <a:xfrm>
                  <a:off x="7470170" y="4042458"/>
                  <a:ext cx="453375" cy="453375"/>
                </a:xfrm>
                <a:custGeom>
                  <a:avLst/>
                  <a:gdLst>
                    <a:gd name="connsiteX0" fmla="*/ 226688 w 453375"/>
                    <a:gd name="connsiteY0" fmla="*/ 90675 h 453375"/>
                    <a:gd name="connsiteX1" fmla="*/ 362700 w 453375"/>
                    <a:gd name="connsiteY1" fmla="*/ 226688 h 453375"/>
                    <a:gd name="connsiteX2" fmla="*/ 226688 w 453375"/>
                    <a:gd name="connsiteY2" fmla="*/ 362700 h 453375"/>
                    <a:gd name="connsiteX3" fmla="*/ 90675 w 453375"/>
                    <a:gd name="connsiteY3" fmla="*/ 226688 h 453375"/>
                    <a:gd name="connsiteX4" fmla="*/ 226688 w 453375"/>
                    <a:gd name="connsiteY4" fmla="*/ 90675 h 453375"/>
                    <a:gd name="connsiteX5" fmla="*/ 226688 w 453375"/>
                    <a:gd name="connsiteY5" fmla="*/ 0 h 453375"/>
                    <a:gd name="connsiteX6" fmla="*/ 0 w 453375"/>
                    <a:gd name="connsiteY6" fmla="*/ 226688 h 453375"/>
                    <a:gd name="connsiteX7" fmla="*/ 226688 w 453375"/>
                    <a:gd name="connsiteY7" fmla="*/ 453375 h 453375"/>
                    <a:gd name="connsiteX8" fmla="*/ 453375 w 453375"/>
                    <a:gd name="connsiteY8" fmla="*/ 226688 h 453375"/>
                    <a:gd name="connsiteX9" fmla="*/ 226688 w 453375"/>
                    <a:gd name="connsiteY9" fmla="*/ 0 h 4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375" h="453375">
                      <a:moveTo>
                        <a:pt x="226688" y="90675"/>
                      </a:moveTo>
                      <a:cubicBezTo>
                        <a:pt x="301807" y="90675"/>
                        <a:pt x="362700" y="151568"/>
                        <a:pt x="362700" y="226688"/>
                      </a:cubicBezTo>
                      <a:cubicBezTo>
                        <a:pt x="362700" y="301807"/>
                        <a:pt x="301807" y="362700"/>
                        <a:pt x="226688" y="362700"/>
                      </a:cubicBezTo>
                      <a:cubicBezTo>
                        <a:pt x="151568" y="362700"/>
                        <a:pt x="90675" y="301807"/>
                        <a:pt x="90675" y="226688"/>
                      </a:cubicBezTo>
                      <a:cubicBezTo>
                        <a:pt x="90675" y="151568"/>
                        <a:pt x="151568" y="90675"/>
                        <a:pt x="226688" y="90675"/>
                      </a:cubicBezTo>
                      <a:moveTo>
                        <a:pt x="226688" y="0"/>
                      </a:moveTo>
                      <a:cubicBezTo>
                        <a:pt x="101493" y="0"/>
                        <a:pt x="0" y="101493"/>
                        <a:pt x="0" y="226688"/>
                      </a:cubicBezTo>
                      <a:cubicBezTo>
                        <a:pt x="0" y="351882"/>
                        <a:pt x="101493" y="453375"/>
                        <a:pt x="226688" y="453375"/>
                      </a:cubicBezTo>
                      <a:cubicBezTo>
                        <a:pt x="351882" y="453375"/>
                        <a:pt x="453375" y="351882"/>
                        <a:pt x="453375" y="226688"/>
                      </a:cubicBezTo>
                      <a:cubicBezTo>
                        <a:pt x="453375" y="101493"/>
                        <a:pt x="351882" y="0"/>
                        <a:pt x="226688" y="0"/>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42" name="Freeform 41">
                  <a:extLst>
                    <a:ext uri="{FF2B5EF4-FFF2-40B4-BE49-F238E27FC236}">
                      <a16:creationId xmlns:a16="http://schemas.microsoft.com/office/drawing/2014/main" id="{5F8118C2-FEB2-AB76-0521-0E7E4F84F7F1}"/>
                    </a:ext>
                  </a:extLst>
                </p:cNvPr>
                <p:cNvSpPr/>
                <p:nvPr/>
              </p:nvSpPr>
              <p:spPr>
                <a:xfrm>
                  <a:off x="7016795" y="4178471"/>
                  <a:ext cx="317362" cy="408037"/>
                </a:xfrm>
                <a:custGeom>
                  <a:avLst/>
                  <a:gdLst>
                    <a:gd name="connsiteX0" fmla="*/ 317363 w 317362"/>
                    <a:gd name="connsiteY0" fmla="*/ 0 h 408037"/>
                    <a:gd name="connsiteX1" fmla="*/ 226688 w 317362"/>
                    <a:gd name="connsiteY1" fmla="*/ 0 h 408037"/>
                    <a:gd name="connsiteX2" fmla="*/ 0 w 317362"/>
                    <a:gd name="connsiteY2" fmla="*/ 226688 h 408037"/>
                    <a:gd name="connsiteX3" fmla="*/ 0 w 317362"/>
                    <a:gd name="connsiteY3" fmla="*/ 408038 h 408037"/>
                    <a:gd name="connsiteX4" fmla="*/ 90675 w 317362"/>
                    <a:gd name="connsiteY4" fmla="*/ 408038 h 408037"/>
                    <a:gd name="connsiteX5" fmla="*/ 90675 w 317362"/>
                    <a:gd name="connsiteY5" fmla="*/ 226688 h 408037"/>
                    <a:gd name="connsiteX6" fmla="*/ 226688 w 317362"/>
                    <a:gd name="connsiteY6" fmla="*/ 90675 h 408037"/>
                    <a:gd name="connsiteX7" fmla="*/ 317363 w 317362"/>
                    <a:gd name="connsiteY7" fmla="*/ 90675 h 40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362" h="408037">
                      <a:moveTo>
                        <a:pt x="317363" y="0"/>
                      </a:moveTo>
                      <a:lnTo>
                        <a:pt x="226688" y="0"/>
                      </a:lnTo>
                      <a:cubicBezTo>
                        <a:pt x="101552" y="150"/>
                        <a:pt x="147" y="101551"/>
                        <a:pt x="0" y="226688"/>
                      </a:cubicBezTo>
                      <a:lnTo>
                        <a:pt x="0" y="408038"/>
                      </a:lnTo>
                      <a:lnTo>
                        <a:pt x="90675" y="408038"/>
                      </a:lnTo>
                      <a:lnTo>
                        <a:pt x="90675" y="226688"/>
                      </a:lnTo>
                      <a:cubicBezTo>
                        <a:pt x="90758" y="151604"/>
                        <a:pt x="151604" y="90757"/>
                        <a:pt x="226688" y="90675"/>
                      </a:cubicBezTo>
                      <a:lnTo>
                        <a:pt x="317363" y="90675"/>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43" name="Freeform 42">
                  <a:extLst>
                    <a:ext uri="{FF2B5EF4-FFF2-40B4-BE49-F238E27FC236}">
                      <a16:creationId xmlns:a16="http://schemas.microsoft.com/office/drawing/2014/main" id="{AC9D093B-0AF3-AD52-753B-25838E213EA4}"/>
                    </a:ext>
                  </a:extLst>
                </p:cNvPr>
                <p:cNvSpPr/>
                <p:nvPr/>
              </p:nvSpPr>
              <p:spPr>
                <a:xfrm>
                  <a:off x="7107470" y="3634421"/>
                  <a:ext cx="453375" cy="453375"/>
                </a:xfrm>
                <a:custGeom>
                  <a:avLst/>
                  <a:gdLst>
                    <a:gd name="connsiteX0" fmla="*/ 226688 w 453375"/>
                    <a:gd name="connsiteY0" fmla="*/ 90675 h 453375"/>
                    <a:gd name="connsiteX1" fmla="*/ 362700 w 453375"/>
                    <a:gd name="connsiteY1" fmla="*/ 226688 h 453375"/>
                    <a:gd name="connsiteX2" fmla="*/ 226688 w 453375"/>
                    <a:gd name="connsiteY2" fmla="*/ 362700 h 453375"/>
                    <a:gd name="connsiteX3" fmla="*/ 90675 w 453375"/>
                    <a:gd name="connsiteY3" fmla="*/ 226688 h 453375"/>
                    <a:gd name="connsiteX4" fmla="*/ 226688 w 453375"/>
                    <a:gd name="connsiteY4" fmla="*/ 90675 h 453375"/>
                    <a:gd name="connsiteX5" fmla="*/ 226688 w 453375"/>
                    <a:gd name="connsiteY5" fmla="*/ 0 h 453375"/>
                    <a:gd name="connsiteX6" fmla="*/ 0 w 453375"/>
                    <a:gd name="connsiteY6" fmla="*/ 226688 h 453375"/>
                    <a:gd name="connsiteX7" fmla="*/ 226688 w 453375"/>
                    <a:gd name="connsiteY7" fmla="*/ 453375 h 453375"/>
                    <a:gd name="connsiteX8" fmla="*/ 453375 w 453375"/>
                    <a:gd name="connsiteY8" fmla="*/ 226688 h 453375"/>
                    <a:gd name="connsiteX9" fmla="*/ 226688 w 453375"/>
                    <a:gd name="connsiteY9" fmla="*/ 0 h 4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375" h="453375">
                      <a:moveTo>
                        <a:pt x="226688" y="90675"/>
                      </a:moveTo>
                      <a:cubicBezTo>
                        <a:pt x="301805" y="90675"/>
                        <a:pt x="362700" y="151570"/>
                        <a:pt x="362700" y="226688"/>
                      </a:cubicBezTo>
                      <a:cubicBezTo>
                        <a:pt x="362700" y="301805"/>
                        <a:pt x="301805" y="362700"/>
                        <a:pt x="226688" y="362700"/>
                      </a:cubicBezTo>
                      <a:cubicBezTo>
                        <a:pt x="151570" y="362700"/>
                        <a:pt x="90675" y="301805"/>
                        <a:pt x="90675" y="226688"/>
                      </a:cubicBezTo>
                      <a:cubicBezTo>
                        <a:pt x="90675" y="151570"/>
                        <a:pt x="151570" y="90675"/>
                        <a:pt x="226688" y="90675"/>
                      </a:cubicBezTo>
                      <a:moveTo>
                        <a:pt x="226688" y="0"/>
                      </a:moveTo>
                      <a:cubicBezTo>
                        <a:pt x="101492" y="0"/>
                        <a:pt x="0" y="101492"/>
                        <a:pt x="0" y="226688"/>
                      </a:cubicBezTo>
                      <a:cubicBezTo>
                        <a:pt x="0" y="351883"/>
                        <a:pt x="101492" y="453375"/>
                        <a:pt x="226688" y="453375"/>
                      </a:cubicBezTo>
                      <a:cubicBezTo>
                        <a:pt x="351882" y="453375"/>
                        <a:pt x="453375" y="351883"/>
                        <a:pt x="453375" y="226688"/>
                      </a:cubicBezTo>
                      <a:cubicBezTo>
                        <a:pt x="453375" y="101492"/>
                        <a:pt x="351882" y="0"/>
                        <a:pt x="226688" y="0"/>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grpSp>
          <p:sp>
            <p:nvSpPr>
              <p:cNvPr id="18" name="Text Placeholder 9">
                <a:extLst>
                  <a:ext uri="{FF2B5EF4-FFF2-40B4-BE49-F238E27FC236}">
                    <a16:creationId xmlns:a16="http://schemas.microsoft.com/office/drawing/2014/main" id="{FE37AE06-D805-37CC-40C0-07C0F558D403}"/>
                  </a:ext>
                </a:extLst>
              </p:cNvPr>
              <p:cNvSpPr txBox="1">
                <a:spLocks/>
              </p:cNvSpPr>
              <p:nvPr/>
            </p:nvSpPr>
            <p:spPr>
              <a:xfrm>
                <a:off x="6222903" y="4944548"/>
                <a:ext cx="3000899" cy="866607"/>
              </a:xfrm>
              <a:prstGeom prst="rect">
                <a:avLst/>
              </a:prstGeom>
            </p:spPr>
            <p:txBody>
              <a:bodyPr vert="horz" lIns="60960" tIns="30480" rIns="60960" bIns="30480" rtlCol="0">
                <a:no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defTabSz="914324">
                  <a:spcAft>
                    <a:spcPts val="800"/>
                  </a:spcAft>
                </a:pPr>
                <a:r>
                  <a:rPr lang="en-GB" sz="2600">
                    <a:solidFill>
                      <a:srgbClr val="3A3A3A"/>
                    </a:solidFill>
                    <a:latin typeface="Calibri" panose="020F0502020204030204" pitchFamily="34" charset="0"/>
                    <a:cs typeface="Calibri" panose="020F0502020204030204" pitchFamily="34" charset="0"/>
                  </a:rPr>
                  <a:t>Sustainability</a:t>
                </a:r>
                <a:endParaRPr lang="en-US" sz="2600">
                  <a:solidFill>
                    <a:srgbClr val="1D1D1B"/>
                  </a:solidFill>
                  <a:latin typeface="Calibri" panose="020F0502020204030204" pitchFamily="34" charset="0"/>
                  <a:cs typeface="Calibri" panose="020F0502020204030204" pitchFamily="34" charset="0"/>
                </a:endParaRPr>
              </a:p>
            </p:txBody>
          </p:sp>
        </p:grpSp>
        <p:grpSp>
          <p:nvGrpSpPr>
            <p:cNvPr id="69" name="Group 68">
              <a:extLst>
                <a:ext uri="{FF2B5EF4-FFF2-40B4-BE49-F238E27FC236}">
                  <a16:creationId xmlns:a16="http://schemas.microsoft.com/office/drawing/2014/main" id="{4F14F57C-D14A-0F1E-6A6B-42D7BC8770DE}"/>
                </a:ext>
              </a:extLst>
            </p:cNvPr>
            <p:cNvGrpSpPr/>
            <p:nvPr/>
          </p:nvGrpSpPr>
          <p:grpSpPr>
            <a:xfrm>
              <a:off x="12247520" y="4329838"/>
              <a:ext cx="2791593" cy="2290786"/>
              <a:chOff x="12799272" y="3520369"/>
              <a:chExt cx="2791593" cy="2290786"/>
            </a:xfrm>
          </p:grpSpPr>
          <p:grpSp>
            <p:nvGrpSpPr>
              <p:cNvPr id="64" name="Group 63">
                <a:extLst>
                  <a:ext uri="{FF2B5EF4-FFF2-40B4-BE49-F238E27FC236}">
                    <a16:creationId xmlns:a16="http://schemas.microsoft.com/office/drawing/2014/main" id="{04BCEF14-241A-57DE-1265-FA2B55A078E6}"/>
                  </a:ext>
                </a:extLst>
              </p:cNvPr>
              <p:cNvGrpSpPr/>
              <p:nvPr/>
            </p:nvGrpSpPr>
            <p:grpSpPr>
              <a:xfrm>
                <a:off x="13664332" y="3520369"/>
                <a:ext cx="1270817" cy="1316203"/>
                <a:chOff x="13911530" y="3621505"/>
                <a:chExt cx="1270817" cy="1316203"/>
              </a:xfrm>
              <a:gradFill>
                <a:gsLst>
                  <a:gs pos="0">
                    <a:srgbClr val="FE4537"/>
                  </a:gs>
                  <a:gs pos="50000">
                    <a:srgbClr val="DE1B7C"/>
                  </a:gs>
                  <a:gs pos="100000">
                    <a:srgbClr val="4352FF"/>
                  </a:gs>
                </a:gsLst>
                <a:lin ang="1320000" scaled="0"/>
              </a:gradFill>
            </p:grpSpPr>
            <p:sp>
              <p:nvSpPr>
                <p:cNvPr id="50" name="Freeform 49">
                  <a:extLst>
                    <a:ext uri="{FF2B5EF4-FFF2-40B4-BE49-F238E27FC236}">
                      <a16:creationId xmlns:a16="http://schemas.microsoft.com/office/drawing/2014/main" id="{ADB5C6D5-E513-9F1B-B825-5785A91CAFA5}"/>
                    </a:ext>
                  </a:extLst>
                </p:cNvPr>
                <p:cNvSpPr/>
                <p:nvPr/>
              </p:nvSpPr>
              <p:spPr>
                <a:xfrm>
                  <a:off x="14728484" y="4665390"/>
                  <a:ext cx="317704" cy="90772"/>
                </a:xfrm>
                <a:custGeom>
                  <a:avLst/>
                  <a:gdLst>
                    <a:gd name="connsiteX0" fmla="*/ 0 w 317704"/>
                    <a:gd name="connsiteY0" fmla="*/ 0 h 90772"/>
                    <a:gd name="connsiteX1" fmla="*/ 317704 w 317704"/>
                    <a:gd name="connsiteY1" fmla="*/ 0 h 90772"/>
                    <a:gd name="connsiteX2" fmla="*/ 317704 w 317704"/>
                    <a:gd name="connsiteY2" fmla="*/ 90773 h 90772"/>
                    <a:gd name="connsiteX3" fmla="*/ 0 w 317704"/>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17704" h="90772">
                      <a:moveTo>
                        <a:pt x="0" y="0"/>
                      </a:moveTo>
                      <a:lnTo>
                        <a:pt x="317704" y="0"/>
                      </a:lnTo>
                      <a:lnTo>
                        <a:pt x="317704"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1" name="Freeform 50">
                  <a:extLst>
                    <a:ext uri="{FF2B5EF4-FFF2-40B4-BE49-F238E27FC236}">
                      <a16:creationId xmlns:a16="http://schemas.microsoft.com/office/drawing/2014/main" id="{B2247A92-F152-0E2C-30D1-5447C61DBD20}"/>
                    </a:ext>
                  </a:extLst>
                </p:cNvPr>
                <p:cNvSpPr/>
                <p:nvPr/>
              </p:nvSpPr>
              <p:spPr>
                <a:xfrm>
                  <a:off x="14819256" y="4846936"/>
                  <a:ext cx="136158" cy="90772"/>
                </a:xfrm>
                <a:custGeom>
                  <a:avLst/>
                  <a:gdLst>
                    <a:gd name="connsiteX0" fmla="*/ 0 w 136158"/>
                    <a:gd name="connsiteY0" fmla="*/ 0 h 90772"/>
                    <a:gd name="connsiteX1" fmla="*/ 136159 w 136158"/>
                    <a:gd name="connsiteY1" fmla="*/ 0 h 90772"/>
                    <a:gd name="connsiteX2" fmla="*/ 136159 w 136158"/>
                    <a:gd name="connsiteY2" fmla="*/ 90773 h 90772"/>
                    <a:gd name="connsiteX3" fmla="*/ 0 w 136158"/>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36158" h="90772">
                      <a:moveTo>
                        <a:pt x="0" y="0"/>
                      </a:moveTo>
                      <a:lnTo>
                        <a:pt x="136159" y="0"/>
                      </a:lnTo>
                      <a:lnTo>
                        <a:pt x="136159"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2" name="Freeform 51">
                  <a:extLst>
                    <a:ext uri="{FF2B5EF4-FFF2-40B4-BE49-F238E27FC236}">
                      <a16:creationId xmlns:a16="http://schemas.microsoft.com/office/drawing/2014/main" id="{8E251C79-09A9-D42C-921D-6DC041FB5436}"/>
                    </a:ext>
                  </a:extLst>
                </p:cNvPr>
                <p:cNvSpPr/>
                <p:nvPr/>
              </p:nvSpPr>
              <p:spPr>
                <a:xfrm>
                  <a:off x="14592325" y="3984596"/>
                  <a:ext cx="590022" cy="590022"/>
                </a:xfrm>
                <a:custGeom>
                  <a:avLst/>
                  <a:gdLst>
                    <a:gd name="connsiteX0" fmla="*/ 453863 w 590022"/>
                    <a:gd name="connsiteY0" fmla="*/ 590022 h 590022"/>
                    <a:gd name="connsiteX1" fmla="*/ 363091 w 590022"/>
                    <a:gd name="connsiteY1" fmla="*/ 590022 h 590022"/>
                    <a:gd name="connsiteX2" fmla="*/ 417554 w 590022"/>
                    <a:gd name="connsiteY2" fmla="*/ 462940 h 590022"/>
                    <a:gd name="connsiteX3" fmla="*/ 440247 w 590022"/>
                    <a:gd name="connsiteY3" fmla="*/ 440247 h 590022"/>
                    <a:gd name="connsiteX4" fmla="*/ 499249 w 590022"/>
                    <a:gd name="connsiteY4" fmla="*/ 295011 h 590022"/>
                    <a:gd name="connsiteX5" fmla="*/ 295011 w 590022"/>
                    <a:gd name="connsiteY5" fmla="*/ 90773 h 590022"/>
                    <a:gd name="connsiteX6" fmla="*/ 90773 w 590022"/>
                    <a:gd name="connsiteY6" fmla="*/ 295011 h 590022"/>
                    <a:gd name="connsiteX7" fmla="*/ 149775 w 590022"/>
                    <a:gd name="connsiteY7" fmla="*/ 440247 h 590022"/>
                    <a:gd name="connsiteX8" fmla="*/ 172468 w 590022"/>
                    <a:gd name="connsiteY8" fmla="*/ 462940 h 590022"/>
                    <a:gd name="connsiteX9" fmla="*/ 226932 w 590022"/>
                    <a:gd name="connsiteY9" fmla="*/ 590022 h 590022"/>
                    <a:gd name="connsiteX10" fmla="*/ 136159 w 590022"/>
                    <a:gd name="connsiteY10" fmla="*/ 590022 h 590022"/>
                    <a:gd name="connsiteX11" fmla="*/ 108927 w 590022"/>
                    <a:gd name="connsiteY11" fmla="*/ 526481 h 590022"/>
                    <a:gd name="connsiteX12" fmla="*/ 86234 w 590022"/>
                    <a:gd name="connsiteY12" fmla="*/ 503788 h 590022"/>
                    <a:gd name="connsiteX13" fmla="*/ 0 w 590022"/>
                    <a:gd name="connsiteY13" fmla="*/ 295011 h 590022"/>
                    <a:gd name="connsiteX14" fmla="*/ 295011 w 590022"/>
                    <a:gd name="connsiteY14" fmla="*/ 0 h 590022"/>
                    <a:gd name="connsiteX15" fmla="*/ 590022 w 590022"/>
                    <a:gd name="connsiteY15" fmla="*/ 295011 h 590022"/>
                    <a:gd name="connsiteX16" fmla="*/ 503788 w 590022"/>
                    <a:gd name="connsiteY16" fmla="*/ 503788 h 590022"/>
                    <a:gd name="connsiteX17" fmla="*/ 481095 w 590022"/>
                    <a:gd name="connsiteY17" fmla="*/ 526481 h 590022"/>
                    <a:gd name="connsiteX18" fmla="*/ 453863 w 590022"/>
                    <a:gd name="connsiteY18" fmla="*/ 590022 h 590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0022" h="590022">
                      <a:moveTo>
                        <a:pt x="453863" y="590022"/>
                      </a:moveTo>
                      <a:lnTo>
                        <a:pt x="363091" y="590022"/>
                      </a:lnTo>
                      <a:cubicBezTo>
                        <a:pt x="363091" y="540097"/>
                        <a:pt x="381245" y="499249"/>
                        <a:pt x="417554" y="462940"/>
                      </a:cubicBezTo>
                      <a:lnTo>
                        <a:pt x="440247" y="440247"/>
                      </a:lnTo>
                      <a:cubicBezTo>
                        <a:pt x="476556" y="403938"/>
                        <a:pt x="499249" y="349475"/>
                        <a:pt x="499249" y="295011"/>
                      </a:cubicBezTo>
                      <a:cubicBezTo>
                        <a:pt x="499249" y="181545"/>
                        <a:pt x="408477" y="90773"/>
                        <a:pt x="295011" y="90773"/>
                      </a:cubicBezTo>
                      <a:cubicBezTo>
                        <a:pt x="181545" y="90773"/>
                        <a:pt x="90773" y="181545"/>
                        <a:pt x="90773" y="295011"/>
                      </a:cubicBezTo>
                      <a:cubicBezTo>
                        <a:pt x="90773" y="349475"/>
                        <a:pt x="113466" y="399400"/>
                        <a:pt x="149775" y="440247"/>
                      </a:cubicBezTo>
                      <a:lnTo>
                        <a:pt x="172468" y="462940"/>
                      </a:lnTo>
                      <a:cubicBezTo>
                        <a:pt x="208777" y="499249"/>
                        <a:pt x="226932" y="540097"/>
                        <a:pt x="226932" y="590022"/>
                      </a:cubicBezTo>
                      <a:lnTo>
                        <a:pt x="136159" y="590022"/>
                      </a:lnTo>
                      <a:cubicBezTo>
                        <a:pt x="136159" y="567329"/>
                        <a:pt x="127082" y="544636"/>
                        <a:pt x="108927" y="526481"/>
                      </a:cubicBezTo>
                      <a:lnTo>
                        <a:pt x="86234" y="503788"/>
                      </a:lnTo>
                      <a:cubicBezTo>
                        <a:pt x="31770" y="449324"/>
                        <a:pt x="0" y="372168"/>
                        <a:pt x="0" y="295011"/>
                      </a:cubicBezTo>
                      <a:cubicBezTo>
                        <a:pt x="0" y="131620"/>
                        <a:pt x="131620" y="0"/>
                        <a:pt x="295011" y="0"/>
                      </a:cubicBezTo>
                      <a:cubicBezTo>
                        <a:pt x="458402" y="0"/>
                        <a:pt x="590022" y="131620"/>
                        <a:pt x="590022" y="295011"/>
                      </a:cubicBezTo>
                      <a:cubicBezTo>
                        <a:pt x="590022" y="372168"/>
                        <a:pt x="558252" y="449324"/>
                        <a:pt x="503788" y="503788"/>
                      </a:cubicBezTo>
                      <a:lnTo>
                        <a:pt x="481095" y="526481"/>
                      </a:lnTo>
                      <a:cubicBezTo>
                        <a:pt x="462940" y="544636"/>
                        <a:pt x="453863" y="567329"/>
                        <a:pt x="453863" y="590022"/>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3" name="Freeform 52">
                  <a:extLst>
                    <a:ext uri="{FF2B5EF4-FFF2-40B4-BE49-F238E27FC236}">
                      <a16:creationId xmlns:a16="http://schemas.microsoft.com/office/drawing/2014/main" id="{C3B7FF27-E12F-E7B4-6EF7-A19198AC7CD4}"/>
                    </a:ext>
                  </a:extLst>
                </p:cNvPr>
                <p:cNvSpPr/>
                <p:nvPr/>
              </p:nvSpPr>
              <p:spPr>
                <a:xfrm>
                  <a:off x="14093075" y="4529231"/>
                  <a:ext cx="363090" cy="90772"/>
                </a:xfrm>
                <a:custGeom>
                  <a:avLst/>
                  <a:gdLst>
                    <a:gd name="connsiteX0" fmla="*/ 0 w 363090"/>
                    <a:gd name="connsiteY0" fmla="*/ 0 h 90772"/>
                    <a:gd name="connsiteX1" fmla="*/ 363091 w 363090"/>
                    <a:gd name="connsiteY1" fmla="*/ 0 h 90772"/>
                    <a:gd name="connsiteX2" fmla="*/ 363091 w 363090"/>
                    <a:gd name="connsiteY2" fmla="*/ 90773 h 90772"/>
                    <a:gd name="connsiteX3" fmla="*/ 0 w 363090"/>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63090" h="90772">
                      <a:moveTo>
                        <a:pt x="0" y="0"/>
                      </a:moveTo>
                      <a:lnTo>
                        <a:pt x="363091" y="0"/>
                      </a:lnTo>
                      <a:lnTo>
                        <a:pt x="363091"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4" name="Freeform 53">
                  <a:extLst>
                    <a:ext uri="{FF2B5EF4-FFF2-40B4-BE49-F238E27FC236}">
                      <a16:creationId xmlns:a16="http://schemas.microsoft.com/office/drawing/2014/main" id="{D0D0F1AF-42CB-37D7-B10D-E3CB164EDFE2}"/>
                    </a:ext>
                  </a:extLst>
                </p:cNvPr>
                <p:cNvSpPr/>
                <p:nvPr/>
              </p:nvSpPr>
              <p:spPr>
                <a:xfrm>
                  <a:off x="14320007" y="4347686"/>
                  <a:ext cx="90772" cy="90772"/>
                </a:xfrm>
                <a:custGeom>
                  <a:avLst/>
                  <a:gdLst>
                    <a:gd name="connsiteX0" fmla="*/ 90773 w 90772"/>
                    <a:gd name="connsiteY0" fmla="*/ 45386 h 90772"/>
                    <a:gd name="connsiteX1" fmla="*/ 45386 w 90772"/>
                    <a:gd name="connsiteY1" fmla="*/ 90773 h 90772"/>
                    <a:gd name="connsiteX2" fmla="*/ 0 w 90772"/>
                    <a:gd name="connsiteY2" fmla="*/ 45386 h 90772"/>
                    <a:gd name="connsiteX3" fmla="*/ 45386 w 90772"/>
                    <a:gd name="connsiteY3" fmla="*/ 0 h 90772"/>
                    <a:gd name="connsiteX4" fmla="*/ 90773 w 90772"/>
                    <a:gd name="connsiteY4" fmla="*/ 45386 h 9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2" h="90772">
                      <a:moveTo>
                        <a:pt x="90773" y="45386"/>
                      </a:moveTo>
                      <a:cubicBezTo>
                        <a:pt x="90773" y="70452"/>
                        <a:pt x="70453" y="90773"/>
                        <a:pt x="45386" y="90773"/>
                      </a:cubicBezTo>
                      <a:cubicBezTo>
                        <a:pt x="20320" y="90773"/>
                        <a:pt x="0" y="70452"/>
                        <a:pt x="0" y="45386"/>
                      </a:cubicBezTo>
                      <a:cubicBezTo>
                        <a:pt x="0" y="20320"/>
                        <a:pt x="20320" y="0"/>
                        <a:pt x="45386" y="0"/>
                      </a:cubicBezTo>
                      <a:cubicBezTo>
                        <a:pt x="70453" y="0"/>
                        <a:pt x="90773" y="20320"/>
                        <a:pt x="90773" y="45386"/>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5" name="Freeform 54">
                  <a:extLst>
                    <a:ext uri="{FF2B5EF4-FFF2-40B4-BE49-F238E27FC236}">
                      <a16:creationId xmlns:a16="http://schemas.microsoft.com/office/drawing/2014/main" id="{25E52135-0FBE-42DF-6E5F-47C8534C1895}"/>
                    </a:ext>
                  </a:extLst>
                </p:cNvPr>
                <p:cNvSpPr/>
                <p:nvPr/>
              </p:nvSpPr>
              <p:spPr>
                <a:xfrm>
                  <a:off x="14093075" y="4347686"/>
                  <a:ext cx="136158" cy="90772"/>
                </a:xfrm>
                <a:custGeom>
                  <a:avLst/>
                  <a:gdLst>
                    <a:gd name="connsiteX0" fmla="*/ 0 w 136158"/>
                    <a:gd name="connsiteY0" fmla="*/ 0 h 90772"/>
                    <a:gd name="connsiteX1" fmla="*/ 136159 w 136158"/>
                    <a:gd name="connsiteY1" fmla="*/ 0 h 90772"/>
                    <a:gd name="connsiteX2" fmla="*/ 136159 w 136158"/>
                    <a:gd name="connsiteY2" fmla="*/ 90773 h 90772"/>
                    <a:gd name="connsiteX3" fmla="*/ 0 w 136158"/>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36158" h="90772">
                      <a:moveTo>
                        <a:pt x="0" y="0"/>
                      </a:moveTo>
                      <a:lnTo>
                        <a:pt x="136159" y="0"/>
                      </a:lnTo>
                      <a:lnTo>
                        <a:pt x="136159"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6" name="Freeform 55">
                  <a:extLst>
                    <a:ext uri="{FF2B5EF4-FFF2-40B4-BE49-F238E27FC236}">
                      <a16:creationId xmlns:a16="http://schemas.microsoft.com/office/drawing/2014/main" id="{AB5243D0-13AF-D35F-0E8B-9692175125B5}"/>
                    </a:ext>
                  </a:extLst>
                </p:cNvPr>
                <p:cNvSpPr/>
                <p:nvPr/>
              </p:nvSpPr>
              <p:spPr>
                <a:xfrm>
                  <a:off x="14093075" y="4166141"/>
                  <a:ext cx="317704" cy="90772"/>
                </a:xfrm>
                <a:custGeom>
                  <a:avLst/>
                  <a:gdLst>
                    <a:gd name="connsiteX0" fmla="*/ 0 w 317704"/>
                    <a:gd name="connsiteY0" fmla="*/ 0 h 90772"/>
                    <a:gd name="connsiteX1" fmla="*/ 317704 w 317704"/>
                    <a:gd name="connsiteY1" fmla="*/ 0 h 90772"/>
                    <a:gd name="connsiteX2" fmla="*/ 317704 w 317704"/>
                    <a:gd name="connsiteY2" fmla="*/ 90773 h 90772"/>
                    <a:gd name="connsiteX3" fmla="*/ 0 w 317704"/>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17704" h="90772">
                      <a:moveTo>
                        <a:pt x="0" y="0"/>
                      </a:moveTo>
                      <a:lnTo>
                        <a:pt x="317704" y="0"/>
                      </a:lnTo>
                      <a:lnTo>
                        <a:pt x="317704"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7" name="Freeform 56">
                  <a:extLst>
                    <a:ext uri="{FF2B5EF4-FFF2-40B4-BE49-F238E27FC236}">
                      <a16:creationId xmlns:a16="http://schemas.microsoft.com/office/drawing/2014/main" id="{F6D59326-D1EC-F693-D7FA-DD1B08B5CABD}"/>
                    </a:ext>
                  </a:extLst>
                </p:cNvPr>
                <p:cNvSpPr/>
                <p:nvPr/>
              </p:nvSpPr>
              <p:spPr>
                <a:xfrm>
                  <a:off x="14274621" y="3984596"/>
                  <a:ext cx="317704" cy="90772"/>
                </a:xfrm>
                <a:custGeom>
                  <a:avLst/>
                  <a:gdLst>
                    <a:gd name="connsiteX0" fmla="*/ 0 w 317704"/>
                    <a:gd name="connsiteY0" fmla="*/ 0 h 90772"/>
                    <a:gd name="connsiteX1" fmla="*/ 317704 w 317704"/>
                    <a:gd name="connsiteY1" fmla="*/ 0 h 90772"/>
                    <a:gd name="connsiteX2" fmla="*/ 317704 w 317704"/>
                    <a:gd name="connsiteY2" fmla="*/ 90773 h 90772"/>
                    <a:gd name="connsiteX3" fmla="*/ 0 w 317704"/>
                    <a:gd name="connsiteY3" fmla="*/ 90773 h 90772"/>
                  </a:gdLst>
                  <a:ahLst/>
                  <a:cxnLst>
                    <a:cxn ang="0">
                      <a:pos x="connsiteX0" y="connsiteY0"/>
                    </a:cxn>
                    <a:cxn ang="0">
                      <a:pos x="connsiteX1" y="connsiteY1"/>
                    </a:cxn>
                    <a:cxn ang="0">
                      <a:pos x="connsiteX2" y="connsiteY2"/>
                    </a:cxn>
                    <a:cxn ang="0">
                      <a:pos x="connsiteX3" y="connsiteY3"/>
                    </a:cxn>
                  </a:cxnLst>
                  <a:rect l="l" t="t" r="r" b="b"/>
                  <a:pathLst>
                    <a:path w="317704" h="90772">
                      <a:moveTo>
                        <a:pt x="0" y="0"/>
                      </a:moveTo>
                      <a:lnTo>
                        <a:pt x="317704" y="0"/>
                      </a:lnTo>
                      <a:lnTo>
                        <a:pt x="317704"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8" name="Freeform 57">
                  <a:extLst>
                    <a:ext uri="{FF2B5EF4-FFF2-40B4-BE49-F238E27FC236}">
                      <a16:creationId xmlns:a16="http://schemas.microsoft.com/office/drawing/2014/main" id="{7FB14FBA-C8A6-8B8A-DAC5-3968F4D0F12B}"/>
                    </a:ext>
                  </a:extLst>
                </p:cNvPr>
                <p:cNvSpPr/>
                <p:nvPr/>
              </p:nvSpPr>
              <p:spPr>
                <a:xfrm>
                  <a:off x="14093075" y="3984596"/>
                  <a:ext cx="90772" cy="90772"/>
                </a:xfrm>
                <a:custGeom>
                  <a:avLst/>
                  <a:gdLst>
                    <a:gd name="connsiteX0" fmla="*/ 90773 w 90772"/>
                    <a:gd name="connsiteY0" fmla="*/ 45386 h 90772"/>
                    <a:gd name="connsiteX1" fmla="*/ 45386 w 90772"/>
                    <a:gd name="connsiteY1" fmla="*/ 90773 h 90772"/>
                    <a:gd name="connsiteX2" fmla="*/ 0 w 90772"/>
                    <a:gd name="connsiteY2" fmla="*/ 45386 h 90772"/>
                    <a:gd name="connsiteX3" fmla="*/ 45386 w 90772"/>
                    <a:gd name="connsiteY3" fmla="*/ 0 h 90772"/>
                    <a:gd name="connsiteX4" fmla="*/ 90773 w 90772"/>
                    <a:gd name="connsiteY4" fmla="*/ 45386 h 9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2" h="90772">
                      <a:moveTo>
                        <a:pt x="90773" y="45386"/>
                      </a:moveTo>
                      <a:cubicBezTo>
                        <a:pt x="90773" y="70453"/>
                        <a:pt x="70452" y="90773"/>
                        <a:pt x="45386" y="90773"/>
                      </a:cubicBezTo>
                      <a:cubicBezTo>
                        <a:pt x="20320" y="90773"/>
                        <a:pt x="0" y="70453"/>
                        <a:pt x="0" y="45386"/>
                      </a:cubicBezTo>
                      <a:cubicBezTo>
                        <a:pt x="0" y="20320"/>
                        <a:pt x="20320" y="0"/>
                        <a:pt x="45386" y="0"/>
                      </a:cubicBezTo>
                      <a:cubicBezTo>
                        <a:pt x="70452" y="0"/>
                        <a:pt x="90773" y="20320"/>
                        <a:pt x="90773" y="45386"/>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59" name="Freeform 58">
                  <a:extLst>
                    <a:ext uri="{FF2B5EF4-FFF2-40B4-BE49-F238E27FC236}">
                      <a16:creationId xmlns:a16="http://schemas.microsoft.com/office/drawing/2014/main" id="{D54F91DA-7540-351E-6E54-541CE2E2FA7D}"/>
                    </a:ext>
                  </a:extLst>
                </p:cNvPr>
                <p:cNvSpPr/>
                <p:nvPr/>
              </p:nvSpPr>
              <p:spPr>
                <a:xfrm>
                  <a:off x="14546939" y="3803050"/>
                  <a:ext cx="181545" cy="90772"/>
                </a:xfrm>
                <a:custGeom>
                  <a:avLst/>
                  <a:gdLst>
                    <a:gd name="connsiteX0" fmla="*/ 0 w 181545"/>
                    <a:gd name="connsiteY0" fmla="*/ 0 h 90772"/>
                    <a:gd name="connsiteX1" fmla="*/ 181545 w 181545"/>
                    <a:gd name="connsiteY1" fmla="*/ 0 h 90772"/>
                    <a:gd name="connsiteX2" fmla="*/ 181545 w 181545"/>
                    <a:gd name="connsiteY2" fmla="*/ 90773 h 90772"/>
                    <a:gd name="connsiteX3" fmla="*/ 0 w 181545"/>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81545" h="90772">
                      <a:moveTo>
                        <a:pt x="0" y="0"/>
                      </a:moveTo>
                      <a:lnTo>
                        <a:pt x="181545" y="0"/>
                      </a:lnTo>
                      <a:lnTo>
                        <a:pt x="181545"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60" name="Freeform 59">
                  <a:extLst>
                    <a:ext uri="{FF2B5EF4-FFF2-40B4-BE49-F238E27FC236}">
                      <a16:creationId xmlns:a16="http://schemas.microsoft.com/office/drawing/2014/main" id="{8948E195-4B18-AFBA-7366-D38A0271DC1D}"/>
                    </a:ext>
                  </a:extLst>
                </p:cNvPr>
                <p:cNvSpPr/>
                <p:nvPr/>
              </p:nvSpPr>
              <p:spPr>
                <a:xfrm>
                  <a:off x="14365393" y="3803050"/>
                  <a:ext cx="90772" cy="90772"/>
                </a:xfrm>
                <a:custGeom>
                  <a:avLst/>
                  <a:gdLst>
                    <a:gd name="connsiteX0" fmla="*/ 90773 w 90772"/>
                    <a:gd name="connsiteY0" fmla="*/ 45386 h 90772"/>
                    <a:gd name="connsiteX1" fmla="*/ 45386 w 90772"/>
                    <a:gd name="connsiteY1" fmla="*/ 90773 h 90772"/>
                    <a:gd name="connsiteX2" fmla="*/ 0 w 90772"/>
                    <a:gd name="connsiteY2" fmla="*/ 45386 h 90772"/>
                    <a:gd name="connsiteX3" fmla="*/ 45386 w 90772"/>
                    <a:gd name="connsiteY3" fmla="*/ 0 h 90772"/>
                    <a:gd name="connsiteX4" fmla="*/ 90773 w 90772"/>
                    <a:gd name="connsiteY4" fmla="*/ 45386 h 90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772" h="90772">
                      <a:moveTo>
                        <a:pt x="90773" y="45386"/>
                      </a:moveTo>
                      <a:cubicBezTo>
                        <a:pt x="90773" y="70452"/>
                        <a:pt x="70453" y="90773"/>
                        <a:pt x="45386" y="90773"/>
                      </a:cubicBezTo>
                      <a:cubicBezTo>
                        <a:pt x="20320" y="90773"/>
                        <a:pt x="0" y="70452"/>
                        <a:pt x="0" y="45386"/>
                      </a:cubicBezTo>
                      <a:cubicBezTo>
                        <a:pt x="0" y="20320"/>
                        <a:pt x="20320" y="0"/>
                        <a:pt x="45386" y="0"/>
                      </a:cubicBezTo>
                      <a:cubicBezTo>
                        <a:pt x="70453" y="0"/>
                        <a:pt x="90773" y="20320"/>
                        <a:pt x="90773" y="45386"/>
                      </a:cubicBez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61" name="Freeform 60">
                  <a:extLst>
                    <a:ext uri="{FF2B5EF4-FFF2-40B4-BE49-F238E27FC236}">
                      <a16:creationId xmlns:a16="http://schemas.microsoft.com/office/drawing/2014/main" id="{D1C9A197-5250-52C2-FFF9-09C84EBC21ED}"/>
                    </a:ext>
                  </a:extLst>
                </p:cNvPr>
                <p:cNvSpPr/>
                <p:nvPr/>
              </p:nvSpPr>
              <p:spPr>
                <a:xfrm>
                  <a:off x="14093075" y="3803050"/>
                  <a:ext cx="181545" cy="90772"/>
                </a:xfrm>
                <a:custGeom>
                  <a:avLst/>
                  <a:gdLst>
                    <a:gd name="connsiteX0" fmla="*/ 0 w 181545"/>
                    <a:gd name="connsiteY0" fmla="*/ 0 h 90772"/>
                    <a:gd name="connsiteX1" fmla="*/ 181545 w 181545"/>
                    <a:gd name="connsiteY1" fmla="*/ 0 h 90772"/>
                    <a:gd name="connsiteX2" fmla="*/ 181545 w 181545"/>
                    <a:gd name="connsiteY2" fmla="*/ 90773 h 90772"/>
                    <a:gd name="connsiteX3" fmla="*/ 0 w 181545"/>
                    <a:gd name="connsiteY3" fmla="*/ 90773 h 90772"/>
                  </a:gdLst>
                  <a:ahLst/>
                  <a:cxnLst>
                    <a:cxn ang="0">
                      <a:pos x="connsiteX0" y="connsiteY0"/>
                    </a:cxn>
                    <a:cxn ang="0">
                      <a:pos x="connsiteX1" y="connsiteY1"/>
                    </a:cxn>
                    <a:cxn ang="0">
                      <a:pos x="connsiteX2" y="connsiteY2"/>
                    </a:cxn>
                    <a:cxn ang="0">
                      <a:pos x="connsiteX3" y="connsiteY3"/>
                    </a:cxn>
                  </a:cxnLst>
                  <a:rect l="l" t="t" r="r" b="b"/>
                  <a:pathLst>
                    <a:path w="181545" h="90772">
                      <a:moveTo>
                        <a:pt x="0" y="0"/>
                      </a:moveTo>
                      <a:lnTo>
                        <a:pt x="181545" y="0"/>
                      </a:lnTo>
                      <a:lnTo>
                        <a:pt x="181545" y="90773"/>
                      </a:lnTo>
                      <a:lnTo>
                        <a:pt x="0" y="90773"/>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sp>
              <p:nvSpPr>
                <p:cNvPr id="62" name="Freeform 61">
                  <a:extLst>
                    <a:ext uri="{FF2B5EF4-FFF2-40B4-BE49-F238E27FC236}">
                      <a16:creationId xmlns:a16="http://schemas.microsoft.com/office/drawing/2014/main" id="{03075408-1CC2-380B-3405-5E61F3C9DF98}"/>
                    </a:ext>
                  </a:extLst>
                </p:cNvPr>
                <p:cNvSpPr/>
                <p:nvPr/>
              </p:nvSpPr>
              <p:spPr>
                <a:xfrm>
                  <a:off x="13911530" y="3621505"/>
                  <a:ext cx="998498" cy="1270816"/>
                </a:xfrm>
                <a:custGeom>
                  <a:avLst/>
                  <a:gdLst>
                    <a:gd name="connsiteX0" fmla="*/ 726181 w 998498"/>
                    <a:gd name="connsiteY0" fmla="*/ 1180044 h 1270816"/>
                    <a:gd name="connsiteX1" fmla="*/ 90773 w 998498"/>
                    <a:gd name="connsiteY1" fmla="*/ 1180044 h 1270816"/>
                    <a:gd name="connsiteX2" fmla="*/ 90773 w 998498"/>
                    <a:gd name="connsiteY2" fmla="*/ 90773 h 1270816"/>
                    <a:gd name="connsiteX3" fmla="*/ 907726 w 998498"/>
                    <a:gd name="connsiteY3" fmla="*/ 90773 h 1270816"/>
                    <a:gd name="connsiteX4" fmla="*/ 907726 w 998498"/>
                    <a:gd name="connsiteY4" fmla="*/ 272318 h 1270816"/>
                    <a:gd name="connsiteX5" fmla="*/ 998499 w 998498"/>
                    <a:gd name="connsiteY5" fmla="*/ 272318 h 1270816"/>
                    <a:gd name="connsiteX6" fmla="*/ 998499 w 998498"/>
                    <a:gd name="connsiteY6" fmla="*/ 90773 h 1270816"/>
                    <a:gd name="connsiteX7" fmla="*/ 907726 w 998498"/>
                    <a:gd name="connsiteY7" fmla="*/ 0 h 1270816"/>
                    <a:gd name="connsiteX8" fmla="*/ 90773 w 998498"/>
                    <a:gd name="connsiteY8" fmla="*/ 0 h 1270816"/>
                    <a:gd name="connsiteX9" fmla="*/ 0 w 998498"/>
                    <a:gd name="connsiteY9" fmla="*/ 90773 h 1270816"/>
                    <a:gd name="connsiteX10" fmla="*/ 0 w 998498"/>
                    <a:gd name="connsiteY10" fmla="*/ 1180044 h 1270816"/>
                    <a:gd name="connsiteX11" fmla="*/ 90773 w 998498"/>
                    <a:gd name="connsiteY11" fmla="*/ 1270817 h 1270816"/>
                    <a:gd name="connsiteX12" fmla="*/ 726181 w 998498"/>
                    <a:gd name="connsiteY12" fmla="*/ 1270817 h 1270816"/>
                    <a:gd name="connsiteX13" fmla="*/ 726181 w 998498"/>
                    <a:gd name="connsiteY13" fmla="*/ 1180044 h 1270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98498" h="1270816">
                      <a:moveTo>
                        <a:pt x="726181" y="1180044"/>
                      </a:moveTo>
                      <a:lnTo>
                        <a:pt x="90773" y="1180044"/>
                      </a:lnTo>
                      <a:lnTo>
                        <a:pt x="90773" y="90773"/>
                      </a:lnTo>
                      <a:lnTo>
                        <a:pt x="907726" y="90773"/>
                      </a:lnTo>
                      <a:lnTo>
                        <a:pt x="907726" y="272318"/>
                      </a:lnTo>
                      <a:lnTo>
                        <a:pt x="998499" y="272318"/>
                      </a:lnTo>
                      <a:lnTo>
                        <a:pt x="998499" y="90773"/>
                      </a:lnTo>
                      <a:cubicBezTo>
                        <a:pt x="998499" y="40848"/>
                        <a:pt x="957651" y="0"/>
                        <a:pt x="907726" y="0"/>
                      </a:cubicBezTo>
                      <a:lnTo>
                        <a:pt x="90773" y="0"/>
                      </a:lnTo>
                      <a:cubicBezTo>
                        <a:pt x="40848" y="0"/>
                        <a:pt x="0" y="40848"/>
                        <a:pt x="0" y="90773"/>
                      </a:cubicBezTo>
                      <a:lnTo>
                        <a:pt x="0" y="1180044"/>
                      </a:lnTo>
                      <a:cubicBezTo>
                        <a:pt x="0" y="1229969"/>
                        <a:pt x="40848" y="1270817"/>
                        <a:pt x="90773" y="1270817"/>
                      </a:cubicBezTo>
                      <a:lnTo>
                        <a:pt x="726181" y="1270817"/>
                      </a:lnTo>
                      <a:lnTo>
                        <a:pt x="726181" y="1180044"/>
                      </a:lnTo>
                      <a:close/>
                    </a:path>
                  </a:pathLst>
                </a:custGeom>
                <a:grp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grpSp>
          <p:sp>
            <p:nvSpPr>
              <p:cNvPr id="20" name="Text Placeholder 9">
                <a:extLst>
                  <a:ext uri="{FF2B5EF4-FFF2-40B4-BE49-F238E27FC236}">
                    <a16:creationId xmlns:a16="http://schemas.microsoft.com/office/drawing/2014/main" id="{84156AD7-FACD-C2D2-108A-DC32CF93588A}"/>
                  </a:ext>
                </a:extLst>
              </p:cNvPr>
              <p:cNvSpPr txBox="1">
                <a:spLocks/>
              </p:cNvSpPr>
              <p:nvPr/>
            </p:nvSpPr>
            <p:spPr>
              <a:xfrm>
                <a:off x="12799272" y="4944547"/>
                <a:ext cx="2791593" cy="866608"/>
              </a:xfrm>
              <a:prstGeom prst="rect">
                <a:avLst/>
              </a:prstGeom>
            </p:spPr>
            <p:txBody>
              <a:bodyPr vert="horz" lIns="60960" tIns="30480" rIns="60960" bIns="30480" rtlCol="0">
                <a:no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defTabSz="914324">
                  <a:spcAft>
                    <a:spcPts val="800"/>
                  </a:spcAft>
                </a:pPr>
                <a:r>
                  <a:rPr lang="en-GB" sz="2600">
                    <a:solidFill>
                      <a:srgbClr val="3A3A3A"/>
                    </a:solidFill>
                    <a:latin typeface="Calibri" panose="020F0502020204030204" pitchFamily="34" charset="0"/>
                    <a:cs typeface="Calibri" panose="020F0502020204030204" pitchFamily="34" charset="0"/>
                  </a:rPr>
                  <a:t>Digital Maturity &amp; Transformation </a:t>
                </a:r>
                <a:endParaRPr lang="en-US" sz="2600">
                  <a:solidFill>
                    <a:srgbClr val="1D1D1B"/>
                  </a:solidFill>
                  <a:latin typeface="Calibri" panose="020F0502020204030204" pitchFamily="34" charset="0"/>
                  <a:cs typeface="Calibri" panose="020F0502020204030204" pitchFamily="34" charset="0"/>
                </a:endParaRPr>
              </a:p>
            </p:txBody>
          </p:sp>
        </p:grpSp>
        <p:grpSp>
          <p:nvGrpSpPr>
            <p:cNvPr id="68" name="Group 67">
              <a:extLst>
                <a:ext uri="{FF2B5EF4-FFF2-40B4-BE49-F238E27FC236}">
                  <a16:creationId xmlns:a16="http://schemas.microsoft.com/office/drawing/2014/main" id="{0270A98E-412E-9F83-7BE7-8E8F9CF4B9BA}"/>
                </a:ext>
              </a:extLst>
            </p:cNvPr>
            <p:cNvGrpSpPr/>
            <p:nvPr/>
          </p:nvGrpSpPr>
          <p:grpSpPr>
            <a:xfrm>
              <a:off x="9246633" y="4393890"/>
              <a:ext cx="3000887" cy="2226734"/>
              <a:chOff x="9064196" y="3584421"/>
              <a:chExt cx="3000887" cy="2226734"/>
            </a:xfrm>
          </p:grpSpPr>
          <p:sp>
            <p:nvSpPr>
              <p:cNvPr id="19" name="Text Placeholder 9">
                <a:extLst>
                  <a:ext uri="{FF2B5EF4-FFF2-40B4-BE49-F238E27FC236}">
                    <a16:creationId xmlns:a16="http://schemas.microsoft.com/office/drawing/2014/main" id="{27AB40B0-20AD-F80F-9C90-5C59DE57D41A}"/>
                  </a:ext>
                </a:extLst>
              </p:cNvPr>
              <p:cNvSpPr txBox="1">
                <a:spLocks/>
              </p:cNvSpPr>
              <p:nvPr/>
            </p:nvSpPr>
            <p:spPr>
              <a:xfrm>
                <a:off x="9064196" y="4944548"/>
                <a:ext cx="3000887" cy="866607"/>
              </a:xfrm>
              <a:prstGeom prst="rect">
                <a:avLst/>
              </a:prstGeom>
            </p:spPr>
            <p:txBody>
              <a:bodyPr vert="horz" lIns="60960" tIns="30480" rIns="60960" bIns="30480" rtlCol="0">
                <a:noAutofit/>
              </a:bodyPr>
              <a:lstStyle>
                <a:lvl1pPr marL="0" indent="0" algn="l" defTabSz="1371417" rtl="0" eaLnBrk="1" latinLnBrk="0" hangingPunct="1">
                  <a:lnSpc>
                    <a:spcPct val="90000"/>
                  </a:lnSpc>
                  <a:spcBef>
                    <a:spcPts val="0"/>
                  </a:spcBef>
                  <a:spcAft>
                    <a:spcPts val="1200"/>
                  </a:spcAft>
                  <a:buFont typeface="Arial" panose="020B0604020202020204" pitchFamily="34" charset="0"/>
                  <a:buNone/>
                  <a:defRPr sz="2800" kern="1200">
                    <a:solidFill>
                      <a:schemeClr val="tx1"/>
                    </a:solidFill>
                    <a:latin typeface="+mn-lt"/>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ctr" defTabSz="914324">
                  <a:spcAft>
                    <a:spcPts val="800"/>
                  </a:spcAft>
                </a:pPr>
                <a:r>
                  <a:rPr lang="en-GB" sz="2600">
                    <a:solidFill>
                      <a:srgbClr val="3A3A3A"/>
                    </a:solidFill>
                    <a:latin typeface="Calibri" panose="020F0502020204030204" pitchFamily="34" charset="0"/>
                    <a:cs typeface="Calibri" panose="020F0502020204030204" pitchFamily="34" charset="0"/>
                  </a:rPr>
                  <a:t>Course and Portfolio</a:t>
                </a:r>
                <a:endParaRPr lang="en-US" sz="2600">
                  <a:solidFill>
                    <a:srgbClr val="1D1D1B"/>
                  </a:solidFill>
                  <a:latin typeface="Calibri" panose="020F0502020204030204" pitchFamily="34" charset="0"/>
                  <a:cs typeface="Calibri" panose="020F0502020204030204" pitchFamily="34" charset="0"/>
                </a:endParaRPr>
              </a:p>
            </p:txBody>
          </p:sp>
          <p:sp>
            <p:nvSpPr>
              <p:cNvPr id="47" name="Freeform 46">
                <a:extLst>
                  <a:ext uri="{FF2B5EF4-FFF2-40B4-BE49-F238E27FC236}">
                    <a16:creationId xmlns:a16="http://schemas.microsoft.com/office/drawing/2014/main" id="{2991A203-60E8-F7E3-3C48-087CB542713C}"/>
                  </a:ext>
                </a:extLst>
              </p:cNvPr>
              <p:cNvSpPr/>
              <p:nvPr/>
            </p:nvSpPr>
            <p:spPr>
              <a:xfrm>
                <a:off x="9929924" y="3584421"/>
                <a:ext cx="1269450" cy="1269450"/>
              </a:xfrm>
              <a:custGeom>
                <a:avLst/>
                <a:gdLst>
                  <a:gd name="connsiteX0" fmla="*/ 956621 w 1269450"/>
                  <a:gd name="connsiteY0" fmla="*/ 634725 h 1269450"/>
                  <a:gd name="connsiteX1" fmla="*/ 1242248 w 1269450"/>
                  <a:gd name="connsiteY1" fmla="*/ 349099 h 1269450"/>
                  <a:gd name="connsiteX2" fmla="*/ 1242248 w 1269450"/>
                  <a:gd name="connsiteY2" fmla="*/ 222154 h 1269450"/>
                  <a:gd name="connsiteX3" fmla="*/ 1051830 w 1269450"/>
                  <a:gd name="connsiteY3" fmla="*/ 31736 h 1269450"/>
                  <a:gd name="connsiteX4" fmla="*/ 924885 w 1269450"/>
                  <a:gd name="connsiteY4" fmla="*/ 31736 h 1269450"/>
                  <a:gd name="connsiteX5" fmla="*/ 634725 w 1269450"/>
                  <a:gd name="connsiteY5" fmla="*/ 312829 h 1269450"/>
                  <a:gd name="connsiteX6" fmla="*/ 349099 w 1269450"/>
                  <a:gd name="connsiteY6" fmla="*/ 27202 h 1269450"/>
                  <a:gd name="connsiteX7" fmla="*/ 222154 w 1269450"/>
                  <a:gd name="connsiteY7" fmla="*/ 27202 h 1269450"/>
                  <a:gd name="connsiteX8" fmla="*/ 27202 w 1269450"/>
                  <a:gd name="connsiteY8" fmla="*/ 217620 h 1269450"/>
                  <a:gd name="connsiteX9" fmla="*/ 27202 w 1269450"/>
                  <a:gd name="connsiteY9" fmla="*/ 344565 h 1269450"/>
                  <a:gd name="connsiteX10" fmla="*/ 312829 w 1269450"/>
                  <a:gd name="connsiteY10" fmla="*/ 634725 h 1269450"/>
                  <a:gd name="connsiteX11" fmla="*/ 0 w 1269450"/>
                  <a:gd name="connsiteY11" fmla="*/ 947554 h 1269450"/>
                  <a:gd name="connsiteX12" fmla="*/ 0 w 1269450"/>
                  <a:gd name="connsiteY12" fmla="*/ 1269450 h 1269450"/>
                  <a:gd name="connsiteX13" fmla="*/ 321896 w 1269450"/>
                  <a:gd name="connsiteY13" fmla="*/ 1269450 h 1269450"/>
                  <a:gd name="connsiteX14" fmla="*/ 634725 w 1269450"/>
                  <a:gd name="connsiteY14" fmla="*/ 956621 h 1269450"/>
                  <a:gd name="connsiteX15" fmla="*/ 920351 w 1269450"/>
                  <a:gd name="connsiteY15" fmla="*/ 1242248 h 1269450"/>
                  <a:gd name="connsiteX16" fmla="*/ 1047296 w 1269450"/>
                  <a:gd name="connsiteY16" fmla="*/ 1242248 h 1269450"/>
                  <a:gd name="connsiteX17" fmla="*/ 1237714 w 1269450"/>
                  <a:gd name="connsiteY17" fmla="*/ 1051830 h 1269450"/>
                  <a:gd name="connsiteX18" fmla="*/ 1237714 w 1269450"/>
                  <a:gd name="connsiteY18" fmla="*/ 924885 h 1269450"/>
                  <a:gd name="connsiteX19" fmla="*/ 956621 w 1269450"/>
                  <a:gd name="connsiteY19" fmla="*/ 634725 h 1269450"/>
                  <a:gd name="connsiteX20" fmla="*/ 988357 w 1269450"/>
                  <a:gd name="connsiteY20" fmla="*/ 90675 h 1269450"/>
                  <a:gd name="connsiteX21" fmla="*/ 1178775 w 1269450"/>
                  <a:gd name="connsiteY21" fmla="*/ 281093 h 1269450"/>
                  <a:gd name="connsiteX22" fmla="*/ 893149 w 1269450"/>
                  <a:gd name="connsiteY22" fmla="*/ 566719 h 1269450"/>
                  <a:gd name="connsiteX23" fmla="*/ 702731 w 1269450"/>
                  <a:gd name="connsiteY23" fmla="*/ 376301 h 1269450"/>
                  <a:gd name="connsiteX24" fmla="*/ 988357 w 1269450"/>
                  <a:gd name="connsiteY24" fmla="*/ 90675 h 1269450"/>
                  <a:gd name="connsiteX25" fmla="*/ 281093 w 1269450"/>
                  <a:gd name="connsiteY25" fmla="*/ 1178775 h 1269450"/>
                  <a:gd name="connsiteX26" fmla="*/ 90675 w 1269450"/>
                  <a:gd name="connsiteY26" fmla="*/ 1178775 h 1269450"/>
                  <a:gd name="connsiteX27" fmla="*/ 90675 w 1269450"/>
                  <a:gd name="connsiteY27" fmla="*/ 988357 h 1269450"/>
                  <a:gd name="connsiteX28" fmla="*/ 376301 w 1269450"/>
                  <a:gd name="connsiteY28" fmla="*/ 702731 h 1269450"/>
                  <a:gd name="connsiteX29" fmla="*/ 566719 w 1269450"/>
                  <a:gd name="connsiteY29" fmla="*/ 893149 h 1269450"/>
                  <a:gd name="connsiteX30" fmla="*/ 281093 w 1269450"/>
                  <a:gd name="connsiteY30" fmla="*/ 1178775 h 1269450"/>
                  <a:gd name="connsiteX31" fmla="*/ 988357 w 1269450"/>
                  <a:gd name="connsiteY31" fmla="*/ 1178775 h 1269450"/>
                  <a:gd name="connsiteX32" fmla="*/ 90675 w 1269450"/>
                  <a:gd name="connsiteY32" fmla="*/ 281093 h 1269450"/>
                  <a:gd name="connsiteX33" fmla="*/ 281093 w 1269450"/>
                  <a:gd name="connsiteY33" fmla="*/ 90675 h 1269450"/>
                  <a:gd name="connsiteX34" fmla="*/ 439774 w 1269450"/>
                  <a:gd name="connsiteY34" fmla="*/ 249356 h 1269450"/>
                  <a:gd name="connsiteX35" fmla="*/ 344565 w 1269450"/>
                  <a:gd name="connsiteY35" fmla="*/ 344565 h 1269450"/>
                  <a:gd name="connsiteX36" fmla="*/ 408038 w 1269450"/>
                  <a:gd name="connsiteY36" fmla="*/ 408038 h 1269450"/>
                  <a:gd name="connsiteX37" fmla="*/ 503246 w 1269450"/>
                  <a:gd name="connsiteY37" fmla="*/ 312829 h 1269450"/>
                  <a:gd name="connsiteX38" fmla="*/ 693664 w 1269450"/>
                  <a:gd name="connsiteY38" fmla="*/ 503246 h 1269450"/>
                  <a:gd name="connsiteX39" fmla="*/ 598455 w 1269450"/>
                  <a:gd name="connsiteY39" fmla="*/ 598455 h 1269450"/>
                  <a:gd name="connsiteX40" fmla="*/ 661928 w 1269450"/>
                  <a:gd name="connsiteY40" fmla="*/ 661928 h 1269450"/>
                  <a:gd name="connsiteX41" fmla="*/ 757136 w 1269450"/>
                  <a:gd name="connsiteY41" fmla="*/ 566719 h 1269450"/>
                  <a:gd name="connsiteX42" fmla="*/ 947554 w 1269450"/>
                  <a:gd name="connsiteY42" fmla="*/ 757136 h 1269450"/>
                  <a:gd name="connsiteX43" fmla="*/ 861413 w 1269450"/>
                  <a:gd name="connsiteY43" fmla="*/ 856879 h 1269450"/>
                  <a:gd name="connsiteX44" fmla="*/ 924885 w 1269450"/>
                  <a:gd name="connsiteY44" fmla="*/ 920351 h 1269450"/>
                  <a:gd name="connsiteX45" fmla="*/ 1020094 w 1269450"/>
                  <a:gd name="connsiteY45" fmla="*/ 825143 h 1269450"/>
                  <a:gd name="connsiteX46" fmla="*/ 1178775 w 1269450"/>
                  <a:gd name="connsiteY46" fmla="*/ 983824 h 1269450"/>
                  <a:gd name="connsiteX47" fmla="*/ 988357 w 1269450"/>
                  <a:gd name="connsiteY47" fmla="*/ 1178775 h 126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69450" h="1269450">
                    <a:moveTo>
                      <a:pt x="956621" y="634725"/>
                    </a:moveTo>
                    <a:lnTo>
                      <a:pt x="1242248" y="349099"/>
                    </a:lnTo>
                    <a:cubicBezTo>
                      <a:pt x="1278518" y="312829"/>
                      <a:pt x="1278518" y="258424"/>
                      <a:pt x="1242248" y="222154"/>
                    </a:cubicBezTo>
                    <a:lnTo>
                      <a:pt x="1051830" y="31736"/>
                    </a:lnTo>
                    <a:cubicBezTo>
                      <a:pt x="1015560" y="-4534"/>
                      <a:pt x="961155" y="-4534"/>
                      <a:pt x="924885" y="31736"/>
                    </a:cubicBezTo>
                    <a:lnTo>
                      <a:pt x="634725" y="312829"/>
                    </a:lnTo>
                    <a:lnTo>
                      <a:pt x="349099" y="27202"/>
                    </a:lnTo>
                    <a:cubicBezTo>
                      <a:pt x="312829" y="-9067"/>
                      <a:pt x="258424" y="-9067"/>
                      <a:pt x="222154" y="27202"/>
                    </a:cubicBezTo>
                    <a:lnTo>
                      <a:pt x="27202" y="217620"/>
                    </a:lnTo>
                    <a:cubicBezTo>
                      <a:pt x="-9067" y="253890"/>
                      <a:pt x="-9067" y="308295"/>
                      <a:pt x="27202" y="344565"/>
                    </a:cubicBezTo>
                    <a:lnTo>
                      <a:pt x="312829" y="634725"/>
                    </a:lnTo>
                    <a:lnTo>
                      <a:pt x="0" y="947554"/>
                    </a:lnTo>
                    <a:lnTo>
                      <a:pt x="0" y="1269450"/>
                    </a:lnTo>
                    <a:lnTo>
                      <a:pt x="321896" y="1269450"/>
                    </a:lnTo>
                    <a:lnTo>
                      <a:pt x="634725" y="956621"/>
                    </a:lnTo>
                    <a:lnTo>
                      <a:pt x="920351" y="1242248"/>
                    </a:lnTo>
                    <a:cubicBezTo>
                      <a:pt x="956621" y="1278518"/>
                      <a:pt x="1011026" y="1278518"/>
                      <a:pt x="1047296" y="1242248"/>
                    </a:cubicBezTo>
                    <a:lnTo>
                      <a:pt x="1237714" y="1051830"/>
                    </a:lnTo>
                    <a:cubicBezTo>
                      <a:pt x="1273984" y="1015560"/>
                      <a:pt x="1273984" y="961155"/>
                      <a:pt x="1237714" y="924885"/>
                    </a:cubicBezTo>
                    <a:lnTo>
                      <a:pt x="956621" y="634725"/>
                    </a:lnTo>
                    <a:close/>
                    <a:moveTo>
                      <a:pt x="988357" y="90675"/>
                    </a:moveTo>
                    <a:lnTo>
                      <a:pt x="1178775" y="281093"/>
                    </a:lnTo>
                    <a:lnTo>
                      <a:pt x="893149" y="566719"/>
                    </a:lnTo>
                    <a:lnTo>
                      <a:pt x="702731" y="376301"/>
                    </a:lnTo>
                    <a:lnTo>
                      <a:pt x="988357" y="90675"/>
                    </a:lnTo>
                    <a:close/>
                    <a:moveTo>
                      <a:pt x="281093" y="1178775"/>
                    </a:moveTo>
                    <a:lnTo>
                      <a:pt x="90675" y="1178775"/>
                    </a:lnTo>
                    <a:lnTo>
                      <a:pt x="90675" y="988357"/>
                    </a:lnTo>
                    <a:lnTo>
                      <a:pt x="376301" y="702731"/>
                    </a:lnTo>
                    <a:lnTo>
                      <a:pt x="566719" y="893149"/>
                    </a:lnTo>
                    <a:lnTo>
                      <a:pt x="281093" y="1178775"/>
                    </a:lnTo>
                    <a:close/>
                    <a:moveTo>
                      <a:pt x="988357" y="1178775"/>
                    </a:moveTo>
                    <a:lnTo>
                      <a:pt x="90675" y="281093"/>
                    </a:lnTo>
                    <a:lnTo>
                      <a:pt x="281093" y="90675"/>
                    </a:lnTo>
                    <a:lnTo>
                      <a:pt x="439774" y="249356"/>
                    </a:lnTo>
                    <a:lnTo>
                      <a:pt x="344565" y="344565"/>
                    </a:lnTo>
                    <a:lnTo>
                      <a:pt x="408038" y="408038"/>
                    </a:lnTo>
                    <a:lnTo>
                      <a:pt x="503246" y="312829"/>
                    </a:lnTo>
                    <a:lnTo>
                      <a:pt x="693664" y="503246"/>
                    </a:lnTo>
                    <a:lnTo>
                      <a:pt x="598455" y="598455"/>
                    </a:lnTo>
                    <a:lnTo>
                      <a:pt x="661928" y="661928"/>
                    </a:lnTo>
                    <a:lnTo>
                      <a:pt x="757136" y="566719"/>
                    </a:lnTo>
                    <a:lnTo>
                      <a:pt x="947554" y="757136"/>
                    </a:lnTo>
                    <a:lnTo>
                      <a:pt x="861413" y="856879"/>
                    </a:lnTo>
                    <a:lnTo>
                      <a:pt x="924885" y="920351"/>
                    </a:lnTo>
                    <a:lnTo>
                      <a:pt x="1020094" y="825143"/>
                    </a:lnTo>
                    <a:lnTo>
                      <a:pt x="1178775" y="983824"/>
                    </a:lnTo>
                    <a:lnTo>
                      <a:pt x="988357" y="1178775"/>
                    </a:lnTo>
                    <a:close/>
                  </a:path>
                </a:pathLst>
              </a:custGeom>
              <a:gradFill>
                <a:gsLst>
                  <a:gs pos="0">
                    <a:srgbClr val="FE4537"/>
                  </a:gs>
                  <a:gs pos="50000">
                    <a:srgbClr val="DE1B7C"/>
                  </a:gs>
                  <a:gs pos="100000">
                    <a:srgbClr val="4352FF"/>
                  </a:gs>
                </a:gsLst>
                <a:lin ang="1320000" scaled="0"/>
              </a:gradFill>
              <a:ln w="45244" cap="flat">
                <a:noFill/>
                <a:prstDash val="solid"/>
                <a:miter/>
              </a:ln>
            </p:spPr>
            <p:txBody>
              <a:bodyPr rtlCol="0" anchor="ctr"/>
              <a:lstStyle/>
              <a:p>
                <a:pPr defTabSz="304815"/>
                <a:endParaRPr lang="en-US" sz="1200">
                  <a:solidFill>
                    <a:srgbClr val="1D1D1B"/>
                  </a:solidFill>
                  <a:latin typeface="Calibri" panose="020F0502020204030204"/>
                </a:endParaRPr>
              </a:p>
            </p:txBody>
          </p:sp>
        </p:grpSp>
        <p:cxnSp>
          <p:nvCxnSpPr>
            <p:cNvPr id="71" name="Straight Connector 70">
              <a:extLst>
                <a:ext uri="{FF2B5EF4-FFF2-40B4-BE49-F238E27FC236}">
                  <a16:creationId xmlns:a16="http://schemas.microsoft.com/office/drawing/2014/main" id="{368953EA-A355-0C47-E140-D9B117A08AD8}"/>
                </a:ext>
              </a:extLst>
            </p:cNvPr>
            <p:cNvCxnSpPr/>
            <p:nvPr/>
          </p:nvCxnSpPr>
          <p:spPr>
            <a:xfrm>
              <a:off x="3129028" y="4182256"/>
              <a:ext cx="0" cy="2438368"/>
            </a:xfrm>
            <a:prstGeom prst="line">
              <a:avLst/>
            </a:prstGeom>
            <a:ln w="19050">
              <a:solidFill>
                <a:srgbClr val="B0B0B0"/>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C6EF6DF-0D15-A205-8B89-065AB896E8D0}"/>
                </a:ext>
              </a:extLst>
            </p:cNvPr>
            <p:cNvCxnSpPr/>
            <p:nvPr/>
          </p:nvCxnSpPr>
          <p:spPr>
            <a:xfrm>
              <a:off x="6245735" y="4182256"/>
              <a:ext cx="0" cy="2438368"/>
            </a:xfrm>
            <a:prstGeom prst="line">
              <a:avLst/>
            </a:prstGeom>
            <a:ln w="19050">
              <a:solidFill>
                <a:srgbClr val="B0B0B0"/>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6DFB169-B95D-1620-6CD0-056033FA67FC}"/>
                </a:ext>
              </a:extLst>
            </p:cNvPr>
            <p:cNvCxnSpPr/>
            <p:nvPr/>
          </p:nvCxnSpPr>
          <p:spPr>
            <a:xfrm>
              <a:off x="9246636" y="4182256"/>
              <a:ext cx="0" cy="2438368"/>
            </a:xfrm>
            <a:prstGeom prst="line">
              <a:avLst/>
            </a:prstGeom>
            <a:ln w="19050">
              <a:solidFill>
                <a:srgbClr val="B0B0B0"/>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39D57654-0648-D0E6-2E04-1F911AE90C31}"/>
                </a:ext>
              </a:extLst>
            </p:cNvPr>
            <p:cNvCxnSpPr/>
            <p:nvPr/>
          </p:nvCxnSpPr>
          <p:spPr>
            <a:xfrm>
              <a:off x="12247537" y="4182256"/>
              <a:ext cx="0" cy="2438368"/>
            </a:xfrm>
            <a:prstGeom prst="line">
              <a:avLst/>
            </a:prstGeom>
            <a:ln w="19050">
              <a:solidFill>
                <a:srgbClr val="B0B0B0"/>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07CFF4DA-C414-E365-43C9-4073FD56D0E8}"/>
              </a:ext>
            </a:extLst>
          </p:cNvPr>
          <p:cNvGrpSpPr/>
          <p:nvPr/>
        </p:nvGrpSpPr>
        <p:grpSpPr>
          <a:xfrm>
            <a:off x="2990641" y="1675216"/>
            <a:ext cx="1046733" cy="1046003"/>
            <a:chOff x="7443983" y="1916658"/>
            <a:chExt cx="678175" cy="678175"/>
          </a:xfrm>
          <a:gradFill>
            <a:gsLst>
              <a:gs pos="0">
                <a:srgbClr val="FE4537"/>
              </a:gs>
              <a:gs pos="50000">
                <a:srgbClr val="DE1B7C"/>
              </a:gs>
              <a:gs pos="100000">
                <a:srgbClr val="4352FF"/>
              </a:gs>
            </a:gsLst>
            <a:lin ang="1320000" scaled="0"/>
          </a:gradFill>
        </p:grpSpPr>
        <p:sp>
          <p:nvSpPr>
            <p:cNvPr id="4" name="Freeform 27">
              <a:extLst>
                <a:ext uri="{FF2B5EF4-FFF2-40B4-BE49-F238E27FC236}">
                  <a16:creationId xmlns:a16="http://schemas.microsoft.com/office/drawing/2014/main" id="{18B612A4-5AE0-F563-3595-5E7503DC0D93}"/>
                </a:ext>
              </a:extLst>
            </p:cNvPr>
            <p:cNvSpPr/>
            <p:nvPr/>
          </p:nvSpPr>
          <p:spPr>
            <a:xfrm>
              <a:off x="7492424" y="2352628"/>
              <a:ext cx="242205" cy="193764"/>
            </a:xfrm>
            <a:custGeom>
              <a:avLst/>
              <a:gdLst>
                <a:gd name="connsiteX0" fmla="*/ 48441 w 242205"/>
                <a:gd name="connsiteY0" fmla="*/ 24221 h 193764"/>
                <a:gd name="connsiteX1" fmla="*/ 48441 w 242205"/>
                <a:gd name="connsiteY1" fmla="*/ 0 h 193764"/>
                <a:gd name="connsiteX2" fmla="*/ 0 w 242205"/>
                <a:gd name="connsiteY2" fmla="*/ 0 h 193764"/>
                <a:gd name="connsiteX3" fmla="*/ 0 w 242205"/>
                <a:gd name="connsiteY3" fmla="*/ 24221 h 193764"/>
                <a:gd name="connsiteX4" fmla="*/ 169544 w 242205"/>
                <a:gd name="connsiteY4" fmla="*/ 193765 h 193764"/>
                <a:gd name="connsiteX5" fmla="*/ 242206 w 242205"/>
                <a:gd name="connsiteY5" fmla="*/ 193765 h 193764"/>
                <a:gd name="connsiteX6" fmla="*/ 242206 w 242205"/>
                <a:gd name="connsiteY6" fmla="*/ 145323 h 193764"/>
                <a:gd name="connsiteX7" fmla="*/ 169544 w 242205"/>
                <a:gd name="connsiteY7" fmla="*/ 145323 h 193764"/>
                <a:gd name="connsiteX8" fmla="*/ 48441 w 242205"/>
                <a:gd name="connsiteY8" fmla="*/ 24221 h 19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05" h="193764">
                  <a:moveTo>
                    <a:pt x="48441" y="24221"/>
                  </a:moveTo>
                  <a:lnTo>
                    <a:pt x="48441" y="0"/>
                  </a:lnTo>
                  <a:lnTo>
                    <a:pt x="0" y="0"/>
                  </a:lnTo>
                  <a:lnTo>
                    <a:pt x="0" y="24221"/>
                  </a:lnTo>
                  <a:cubicBezTo>
                    <a:pt x="0" y="117857"/>
                    <a:pt x="75907" y="193765"/>
                    <a:pt x="169544" y="193765"/>
                  </a:cubicBezTo>
                  <a:lnTo>
                    <a:pt x="242206" y="193765"/>
                  </a:lnTo>
                  <a:lnTo>
                    <a:pt x="242206" y="145323"/>
                  </a:lnTo>
                  <a:lnTo>
                    <a:pt x="169544" y="145323"/>
                  </a:lnTo>
                  <a:cubicBezTo>
                    <a:pt x="102661" y="145323"/>
                    <a:pt x="48441" y="91103"/>
                    <a:pt x="48441" y="24221"/>
                  </a:cubicBezTo>
                  <a:close/>
                </a:path>
              </a:pathLst>
            </a:custGeom>
            <a:grpFill/>
            <a:ln w="24110" cap="flat">
              <a:noFill/>
              <a:prstDash val="solid"/>
              <a:miter/>
            </a:ln>
          </p:spPr>
          <p:txBody>
            <a:bodyPr rtlCol="0" anchor="ctr"/>
            <a:lstStyle/>
            <a:p>
              <a:pPr defTabSz="304815"/>
              <a:endParaRPr lang="en-US" sz="1200">
                <a:solidFill>
                  <a:srgbClr val="1D1D1D"/>
                </a:solidFill>
                <a:latin typeface="Calibri" panose="020F0502020204030204"/>
              </a:endParaRPr>
            </a:p>
          </p:txBody>
        </p:sp>
        <p:sp>
          <p:nvSpPr>
            <p:cNvPr id="5" name="Freeform 28">
              <a:extLst>
                <a:ext uri="{FF2B5EF4-FFF2-40B4-BE49-F238E27FC236}">
                  <a16:creationId xmlns:a16="http://schemas.microsoft.com/office/drawing/2014/main" id="{6D6A336C-A99A-16A7-A7FB-CEAC064271E8}"/>
                </a:ext>
              </a:extLst>
            </p:cNvPr>
            <p:cNvSpPr/>
            <p:nvPr/>
          </p:nvSpPr>
          <p:spPr>
            <a:xfrm>
              <a:off x="7783071" y="1965099"/>
              <a:ext cx="242205" cy="193764"/>
            </a:xfrm>
            <a:custGeom>
              <a:avLst/>
              <a:gdLst>
                <a:gd name="connsiteX0" fmla="*/ 193765 w 242205"/>
                <a:gd name="connsiteY0" fmla="*/ 169544 h 193764"/>
                <a:gd name="connsiteX1" fmla="*/ 193765 w 242205"/>
                <a:gd name="connsiteY1" fmla="*/ 193765 h 193764"/>
                <a:gd name="connsiteX2" fmla="*/ 242206 w 242205"/>
                <a:gd name="connsiteY2" fmla="*/ 193765 h 193764"/>
                <a:gd name="connsiteX3" fmla="*/ 242206 w 242205"/>
                <a:gd name="connsiteY3" fmla="*/ 169544 h 193764"/>
                <a:gd name="connsiteX4" fmla="*/ 72662 w 242205"/>
                <a:gd name="connsiteY4" fmla="*/ 0 h 193764"/>
                <a:gd name="connsiteX5" fmla="*/ 0 w 242205"/>
                <a:gd name="connsiteY5" fmla="*/ 0 h 193764"/>
                <a:gd name="connsiteX6" fmla="*/ 0 w 242205"/>
                <a:gd name="connsiteY6" fmla="*/ 48441 h 193764"/>
                <a:gd name="connsiteX7" fmla="*/ 72662 w 242205"/>
                <a:gd name="connsiteY7" fmla="*/ 48441 h 193764"/>
                <a:gd name="connsiteX8" fmla="*/ 193765 w 242205"/>
                <a:gd name="connsiteY8" fmla="*/ 169544 h 19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205" h="193764">
                  <a:moveTo>
                    <a:pt x="193765" y="169544"/>
                  </a:moveTo>
                  <a:lnTo>
                    <a:pt x="193765" y="193765"/>
                  </a:lnTo>
                  <a:lnTo>
                    <a:pt x="242206" y="193765"/>
                  </a:lnTo>
                  <a:lnTo>
                    <a:pt x="242206" y="169544"/>
                  </a:lnTo>
                  <a:cubicBezTo>
                    <a:pt x="242206" y="75907"/>
                    <a:pt x="166298" y="0"/>
                    <a:pt x="72662" y="0"/>
                  </a:cubicBezTo>
                  <a:lnTo>
                    <a:pt x="0" y="0"/>
                  </a:lnTo>
                  <a:lnTo>
                    <a:pt x="0" y="48441"/>
                  </a:lnTo>
                  <a:lnTo>
                    <a:pt x="72662" y="48441"/>
                  </a:lnTo>
                  <a:cubicBezTo>
                    <a:pt x="139544" y="48441"/>
                    <a:pt x="193765" y="102661"/>
                    <a:pt x="193765" y="169544"/>
                  </a:cubicBezTo>
                  <a:close/>
                </a:path>
              </a:pathLst>
            </a:custGeom>
            <a:grpFill/>
            <a:ln w="24110" cap="flat">
              <a:noFill/>
              <a:prstDash val="solid"/>
              <a:miter/>
            </a:ln>
          </p:spPr>
          <p:txBody>
            <a:bodyPr rtlCol="0" anchor="ctr"/>
            <a:lstStyle/>
            <a:p>
              <a:pPr defTabSz="304815"/>
              <a:endParaRPr lang="en-US" sz="1200">
                <a:solidFill>
                  <a:srgbClr val="1D1D1D"/>
                </a:solidFill>
                <a:latin typeface="Calibri" panose="020F0502020204030204"/>
              </a:endParaRPr>
            </a:p>
          </p:txBody>
        </p:sp>
        <p:sp>
          <p:nvSpPr>
            <p:cNvPr id="6" name="Freeform 30">
              <a:extLst>
                <a:ext uri="{FF2B5EF4-FFF2-40B4-BE49-F238E27FC236}">
                  <a16:creationId xmlns:a16="http://schemas.microsoft.com/office/drawing/2014/main" id="{3F0E5AF5-722F-DA12-07D1-3D02332668F6}"/>
                </a:ext>
              </a:extLst>
            </p:cNvPr>
            <p:cNvSpPr/>
            <p:nvPr/>
          </p:nvSpPr>
          <p:spPr>
            <a:xfrm>
              <a:off x="7443983" y="2134643"/>
              <a:ext cx="290646" cy="121102"/>
            </a:xfrm>
            <a:custGeom>
              <a:avLst/>
              <a:gdLst>
                <a:gd name="connsiteX0" fmla="*/ 217985 w 290646"/>
                <a:gd name="connsiteY0" fmla="*/ 0 h 121102"/>
                <a:gd name="connsiteX1" fmla="*/ 72662 w 290646"/>
                <a:gd name="connsiteY1" fmla="*/ 0 h 121102"/>
                <a:gd name="connsiteX2" fmla="*/ 0 w 290646"/>
                <a:gd name="connsiteY2" fmla="*/ 72662 h 121102"/>
                <a:gd name="connsiteX3" fmla="*/ 0 w 290646"/>
                <a:gd name="connsiteY3" fmla="*/ 121103 h 121102"/>
                <a:gd name="connsiteX4" fmla="*/ 48441 w 290646"/>
                <a:gd name="connsiteY4" fmla="*/ 121103 h 121102"/>
                <a:gd name="connsiteX5" fmla="*/ 48441 w 290646"/>
                <a:gd name="connsiteY5" fmla="*/ 72662 h 121102"/>
                <a:gd name="connsiteX6" fmla="*/ 72662 w 290646"/>
                <a:gd name="connsiteY6" fmla="*/ 48441 h 121102"/>
                <a:gd name="connsiteX7" fmla="*/ 217985 w 290646"/>
                <a:gd name="connsiteY7" fmla="*/ 48441 h 121102"/>
                <a:gd name="connsiteX8" fmla="*/ 242206 w 290646"/>
                <a:gd name="connsiteY8" fmla="*/ 72662 h 121102"/>
                <a:gd name="connsiteX9" fmla="*/ 242206 w 290646"/>
                <a:gd name="connsiteY9" fmla="*/ 121103 h 121102"/>
                <a:gd name="connsiteX10" fmla="*/ 290647 w 290646"/>
                <a:gd name="connsiteY10" fmla="*/ 121103 h 121102"/>
                <a:gd name="connsiteX11" fmla="*/ 290647 w 290646"/>
                <a:gd name="connsiteY11" fmla="*/ 72662 h 121102"/>
                <a:gd name="connsiteX12" fmla="*/ 217985 w 290646"/>
                <a:gd name="connsiteY12" fmla="*/ 0 h 12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646" h="121102">
                  <a:moveTo>
                    <a:pt x="217985" y="0"/>
                  </a:moveTo>
                  <a:lnTo>
                    <a:pt x="72662" y="0"/>
                  </a:lnTo>
                  <a:cubicBezTo>
                    <a:pt x="32532" y="0"/>
                    <a:pt x="0" y="32531"/>
                    <a:pt x="0" y="72662"/>
                  </a:cubicBezTo>
                  <a:lnTo>
                    <a:pt x="0" y="121103"/>
                  </a:lnTo>
                  <a:lnTo>
                    <a:pt x="48441" y="121103"/>
                  </a:lnTo>
                  <a:lnTo>
                    <a:pt x="48441" y="72662"/>
                  </a:lnTo>
                  <a:cubicBezTo>
                    <a:pt x="48441" y="59285"/>
                    <a:pt x="59285" y="48441"/>
                    <a:pt x="72662" y="48441"/>
                  </a:cubicBezTo>
                  <a:lnTo>
                    <a:pt x="217985" y="48441"/>
                  </a:lnTo>
                  <a:cubicBezTo>
                    <a:pt x="231362" y="48441"/>
                    <a:pt x="242206" y="59285"/>
                    <a:pt x="242206" y="72662"/>
                  </a:cubicBezTo>
                  <a:lnTo>
                    <a:pt x="242206" y="121103"/>
                  </a:lnTo>
                  <a:lnTo>
                    <a:pt x="290647" y="121103"/>
                  </a:lnTo>
                  <a:lnTo>
                    <a:pt x="290647" y="72662"/>
                  </a:lnTo>
                  <a:cubicBezTo>
                    <a:pt x="290647" y="32531"/>
                    <a:pt x="258116" y="0"/>
                    <a:pt x="217985" y="0"/>
                  </a:cubicBezTo>
                  <a:close/>
                </a:path>
              </a:pathLst>
            </a:custGeom>
            <a:grpFill/>
            <a:ln w="24110" cap="flat">
              <a:noFill/>
              <a:prstDash val="solid"/>
              <a:miter/>
            </a:ln>
          </p:spPr>
          <p:txBody>
            <a:bodyPr rtlCol="0" anchor="ctr"/>
            <a:lstStyle/>
            <a:p>
              <a:pPr defTabSz="304815"/>
              <a:endParaRPr lang="en-US" sz="1200">
                <a:solidFill>
                  <a:srgbClr val="1D1D1D"/>
                </a:solidFill>
                <a:latin typeface="Calibri" panose="020F0502020204030204"/>
              </a:endParaRPr>
            </a:p>
          </p:txBody>
        </p:sp>
        <p:sp>
          <p:nvSpPr>
            <p:cNvPr id="7" name="Freeform 32">
              <a:extLst>
                <a:ext uri="{FF2B5EF4-FFF2-40B4-BE49-F238E27FC236}">
                  <a16:creationId xmlns:a16="http://schemas.microsoft.com/office/drawing/2014/main" id="{3122BCD9-CD75-D254-7222-BA8E230E9C92}"/>
                </a:ext>
              </a:extLst>
            </p:cNvPr>
            <p:cNvSpPr/>
            <p:nvPr/>
          </p:nvSpPr>
          <p:spPr>
            <a:xfrm>
              <a:off x="7492424" y="1916658"/>
              <a:ext cx="193764" cy="193764"/>
            </a:xfrm>
            <a:custGeom>
              <a:avLst/>
              <a:gdLst>
                <a:gd name="connsiteX0" fmla="*/ 96882 w 193764"/>
                <a:gd name="connsiteY0" fmla="*/ 193765 h 193764"/>
                <a:gd name="connsiteX1" fmla="*/ 193765 w 193764"/>
                <a:gd name="connsiteY1" fmla="*/ 96882 h 193764"/>
                <a:gd name="connsiteX2" fmla="*/ 96882 w 193764"/>
                <a:gd name="connsiteY2" fmla="*/ 0 h 193764"/>
                <a:gd name="connsiteX3" fmla="*/ 0 w 193764"/>
                <a:gd name="connsiteY3" fmla="*/ 96882 h 193764"/>
                <a:gd name="connsiteX4" fmla="*/ 96882 w 193764"/>
                <a:gd name="connsiteY4" fmla="*/ 193765 h 193764"/>
                <a:gd name="connsiteX5" fmla="*/ 96882 w 193764"/>
                <a:gd name="connsiteY5" fmla="*/ 48441 h 193764"/>
                <a:gd name="connsiteX6" fmla="*/ 145323 w 193764"/>
                <a:gd name="connsiteY6" fmla="*/ 96882 h 193764"/>
                <a:gd name="connsiteX7" fmla="*/ 96882 w 193764"/>
                <a:gd name="connsiteY7" fmla="*/ 145323 h 193764"/>
                <a:gd name="connsiteX8" fmla="*/ 48441 w 193764"/>
                <a:gd name="connsiteY8" fmla="*/ 96882 h 193764"/>
                <a:gd name="connsiteX9" fmla="*/ 96882 w 193764"/>
                <a:gd name="connsiteY9" fmla="*/ 48441 h 19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764" h="193764">
                  <a:moveTo>
                    <a:pt x="96882" y="193765"/>
                  </a:moveTo>
                  <a:cubicBezTo>
                    <a:pt x="150388" y="193765"/>
                    <a:pt x="193765" y="150389"/>
                    <a:pt x="193765" y="96882"/>
                  </a:cubicBezTo>
                  <a:cubicBezTo>
                    <a:pt x="193765" y="43376"/>
                    <a:pt x="150388" y="0"/>
                    <a:pt x="96882" y="0"/>
                  </a:cubicBezTo>
                  <a:cubicBezTo>
                    <a:pt x="43376" y="0"/>
                    <a:pt x="0" y="43376"/>
                    <a:pt x="0" y="96882"/>
                  </a:cubicBezTo>
                  <a:cubicBezTo>
                    <a:pt x="0" y="150389"/>
                    <a:pt x="43376" y="193765"/>
                    <a:pt x="96882" y="193765"/>
                  </a:cubicBezTo>
                  <a:close/>
                  <a:moveTo>
                    <a:pt x="96882" y="48441"/>
                  </a:moveTo>
                  <a:cubicBezTo>
                    <a:pt x="123636" y="48441"/>
                    <a:pt x="145323" y="70129"/>
                    <a:pt x="145323" y="96882"/>
                  </a:cubicBezTo>
                  <a:cubicBezTo>
                    <a:pt x="145323" y="123636"/>
                    <a:pt x="123636" y="145323"/>
                    <a:pt x="96882" y="145323"/>
                  </a:cubicBezTo>
                  <a:cubicBezTo>
                    <a:pt x="70129" y="145323"/>
                    <a:pt x="48441" y="123636"/>
                    <a:pt x="48441" y="96882"/>
                  </a:cubicBezTo>
                  <a:cubicBezTo>
                    <a:pt x="48441" y="70129"/>
                    <a:pt x="70129" y="48441"/>
                    <a:pt x="96882" y="48441"/>
                  </a:cubicBezTo>
                  <a:close/>
                </a:path>
              </a:pathLst>
            </a:custGeom>
            <a:grpFill/>
            <a:ln w="24110" cap="flat">
              <a:noFill/>
              <a:prstDash val="solid"/>
              <a:miter/>
            </a:ln>
          </p:spPr>
          <p:txBody>
            <a:bodyPr rtlCol="0" anchor="ctr"/>
            <a:lstStyle/>
            <a:p>
              <a:pPr defTabSz="304815"/>
              <a:endParaRPr lang="en-US" sz="1200">
                <a:solidFill>
                  <a:srgbClr val="1D1D1D"/>
                </a:solidFill>
                <a:latin typeface="Calibri" panose="020F0502020204030204"/>
              </a:endParaRPr>
            </a:p>
          </p:txBody>
        </p:sp>
        <p:sp>
          <p:nvSpPr>
            <p:cNvPr id="9" name="Freeform 33">
              <a:extLst>
                <a:ext uri="{FF2B5EF4-FFF2-40B4-BE49-F238E27FC236}">
                  <a16:creationId xmlns:a16="http://schemas.microsoft.com/office/drawing/2014/main" id="{2BB479E1-743A-ED41-0785-A8ECB01CD2BD}"/>
                </a:ext>
              </a:extLst>
            </p:cNvPr>
            <p:cNvSpPr/>
            <p:nvPr/>
          </p:nvSpPr>
          <p:spPr>
            <a:xfrm>
              <a:off x="7831512" y="2473731"/>
              <a:ext cx="290646" cy="121102"/>
            </a:xfrm>
            <a:custGeom>
              <a:avLst/>
              <a:gdLst>
                <a:gd name="connsiteX0" fmla="*/ 217985 w 290646"/>
                <a:gd name="connsiteY0" fmla="*/ 0 h 121102"/>
                <a:gd name="connsiteX1" fmla="*/ 72662 w 290646"/>
                <a:gd name="connsiteY1" fmla="*/ 0 h 121102"/>
                <a:gd name="connsiteX2" fmla="*/ 0 w 290646"/>
                <a:gd name="connsiteY2" fmla="*/ 72662 h 121102"/>
                <a:gd name="connsiteX3" fmla="*/ 0 w 290646"/>
                <a:gd name="connsiteY3" fmla="*/ 121103 h 121102"/>
                <a:gd name="connsiteX4" fmla="*/ 48441 w 290646"/>
                <a:gd name="connsiteY4" fmla="*/ 121103 h 121102"/>
                <a:gd name="connsiteX5" fmla="*/ 48441 w 290646"/>
                <a:gd name="connsiteY5" fmla="*/ 72662 h 121102"/>
                <a:gd name="connsiteX6" fmla="*/ 72662 w 290646"/>
                <a:gd name="connsiteY6" fmla="*/ 48441 h 121102"/>
                <a:gd name="connsiteX7" fmla="*/ 217985 w 290646"/>
                <a:gd name="connsiteY7" fmla="*/ 48441 h 121102"/>
                <a:gd name="connsiteX8" fmla="*/ 242206 w 290646"/>
                <a:gd name="connsiteY8" fmla="*/ 72662 h 121102"/>
                <a:gd name="connsiteX9" fmla="*/ 242206 w 290646"/>
                <a:gd name="connsiteY9" fmla="*/ 121103 h 121102"/>
                <a:gd name="connsiteX10" fmla="*/ 290647 w 290646"/>
                <a:gd name="connsiteY10" fmla="*/ 121103 h 121102"/>
                <a:gd name="connsiteX11" fmla="*/ 290647 w 290646"/>
                <a:gd name="connsiteY11" fmla="*/ 72662 h 121102"/>
                <a:gd name="connsiteX12" fmla="*/ 217985 w 290646"/>
                <a:gd name="connsiteY12" fmla="*/ 0 h 12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0646" h="121102">
                  <a:moveTo>
                    <a:pt x="217985" y="0"/>
                  </a:moveTo>
                  <a:lnTo>
                    <a:pt x="72662" y="0"/>
                  </a:lnTo>
                  <a:cubicBezTo>
                    <a:pt x="32531" y="0"/>
                    <a:pt x="0" y="32531"/>
                    <a:pt x="0" y="72662"/>
                  </a:cubicBezTo>
                  <a:lnTo>
                    <a:pt x="0" y="121103"/>
                  </a:lnTo>
                  <a:lnTo>
                    <a:pt x="48441" y="121103"/>
                  </a:lnTo>
                  <a:lnTo>
                    <a:pt x="48441" y="72662"/>
                  </a:lnTo>
                  <a:cubicBezTo>
                    <a:pt x="48441" y="59285"/>
                    <a:pt x="59285" y="48441"/>
                    <a:pt x="72662" y="48441"/>
                  </a:cubicBezTo>
                  <a:lnTo>
                    <a:pt x="217985" y="48441"/>
                  </a:lnTo>
                  <a:cubicBezTo>
                    <a:pt x="231362" y="48441"/>
                    <a:pt x="242206" y="59285"/>
                    <a:pt x="242206" y="72662"/>
                  </a:cubicBezTo>
                  <a:lnTo>
                    <a:pt x="242206" y="121103"/>
                  </a:lnTo>
                  <a:lnTo>
                    <a:pt x="290647" y="121103"/>
                  </a:lnTo>
                  <a:lnTo>
                    <a:pt x="290647" y="72662"/>
                  </a:lnTo>
                  <a:cubicBezTo>
                    <a:pt x="290647" y="32531"/>
                    <a:pt x="258116" y="0"/>
                    <a:pt x="217985" y="0"/>
                  </a:cubicBezTo>
                  <a:close/>
                </a:path>
              </a:pathLst>
            </a:custGeom>
            <a:grpFill/>
            <a:ln w="24110" cap="flat">
              <a:noFill/>
              <a:prstDash val="solid"/>
              <a:miter/>
            </a:ln>
          </p:spPr>
          <p:txBody>
            <a:bodyPr rtlCol="0" anchor="ctr"/>
            <a:lstStyle/>
            <a:p>
              <a:pPr defTabSz="304815"/>
              <a:endParaRPr lang="en-US" sz="1200">
                <a:solidFill>
                  <a:srgbClr val="1D1D1D"/>
                </a:solidFill>
                <a:latin typeface="Calibri" panose="020F0502020204030204"/>
              </a:endParaRPr>
            </a:p>
          </p:txBody>
        </p:sp>
        <p:sp>
          <p:nvSpPr>
            <p:cNvPr id="11" name="Freeform 35">
              <a:extLst>
                <a:ext uri="{FF2B5EF4-FFF2-40B4-BE49-F238E27FC236}">
                  <a16:creationId xmlns:a16="http://schemas.microsoft.com/office/drawing/2014/main" id="{198679F6-CD5E-D48A-90F1-2712035B1AA9}"/>
                </a:ext>
              </a:extLst>
            </p:cNvPr>
            <p:cNvSpPr/>
            <p:nvPr/>
          </p:nvSpPr>
          <p:spPr>
            <a:xfrm>
              <a:off x="7879953" y="2255746"/>
              <a:ext cx="193764" cy="193764"/>
            </a:xfrm>
            <a:custGeom>
              <a:avLst/>
              <a:gdLst>
                <a:gd name="connsiteX0" fmla="*/ 0 w 193764"/>
                <a:gd name="connsiteY0" fmla="*/ 96882 h 193764"/>
                <a:gd name="connsiteX1" fmla="*/ 96882 w 193764"/>
                <a:gd name="connsiteY1" fmla="*/ 193765 h 193764"/>
                <a:gd name="connsiteX2" fmla="*/ 193765 w 193764"/>
                <a:gd name="connsiteY2" fmla="*/ 96882 h 193764"/>
                <a:gd name="connsiteX3" fmla="*/ 96882 w 193764"/>
                <a:gd name="connsiteY3" fmla="*/ 0 h 193764"/>
                <a:gd name="connsiteX4" fmla="*/ 0 w 193764"/>
                <a:gd name="connsiteY4" fmla="*/ 96882 h 193764"/>
                <a:gd name="connsiteX5" fmla="*/ 145323 w 193764"/>
                <a:gd name="connsiteY5" fmla="*/ 96882 h 193764"/>
                <a:gd name="connsiteX6" fmla="*/ 96882 w 193764"/>
                <a:gd name="connsiteY6" fmla="*/ 145323 h 193764"/>
                <a:gd name="connsiteX7" fmla="*/ 48441 w 193764"/>
                <a:gd name="connsiteY7" fmla="*/ 96882 h 193764"/>
                <a:gd name="connsiteX8" fmla="*/ 96882 w 193764"/>
                <a:gd name="connsiteY8" fmla="*/ 48441 h 193764"/>
                <a:gd name="connsiteX9" fmla="*/ 145323 w 193764"/>
                <a:gd name="connsiteY9" fmla="*/ 96882 h 193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764" h="193764">
                  <a:moveTo>
                    <a:pt x="0" y="96882"/>
                  </a:moveTo>
                  <a:cubicBezTo>
                    <a:pt x="0" y="150388"/>
                    <a:pt x="43377" y="193765"/>
                    <a:pt x="96882" y="193765"/>
                  </a:cubicBezTo>
                  <a:cubicBezTo>
                    <a:pt x="150388" y="193765"/>
                    <a:pt x="193765" y="150388"/>
                    <a:pt x="193765" y="96882"/>
                  </a:cubicBezTo>
                  <a:cubicBezTo>
                    <a:pt x="193765" y="43377"/>
                    <a:pt x="150388" y="0"/>
                    <a:pt x="96882" y="0"/>
                  </a:cubicBezTo>
                  <a:cubicBezTo>
                    <a:pt x="43377" y="0"/>
                    <a:pt x="0" y="43377"/>
                    <a:pt x="0" y="96882"/>
                  </a:cubicBezTo>
                  <a:close/>
                  <a:moveTo>
                    <a:pt x="145323" y="96882"/>
                  </a:moveTo>
                  <a:cubicBezTo>
                    <a:pt x="145323" y="123636"/>
                    <a:pt x="123636" y="145323"/>
                    <a:pt x="96882" y="145323"/>
                  </a:cubicBezTo>
                  <a:cubicBezTo>
                    <a:pt x="70128" y="145323"/>
                    <a:pt x="48441" y="123636"/>
                    <a:pt x="48441" y="96882"/>
                  </a:cubicBezTo>
                  <a:cubicBezTo>
                    <a:pt x="48441" y="70128"/>
                    <a:pt x="70128" y="48441"/>
                    <a:pt x="96882" y="48441"/>
                  </a:cubicBezTo>
                  <a:cubicBezTo>
                    <a:pt x="123636" y="48441"/>
                    <a:pt x="145323" y="70128"/>
                    <a:pt x="145323" y="96882"/>
                  </a:cubicBezTo>
                  <a:close/>
                </a:path>
              </a:pathLst>
            </a:custGeom>
            <a:grpFill/>
            <a:ln w="24110" cap="flat">
              <a:noFill/>
              <a:prstDash val="solid"/>
              <a:miter/>
            </a:ln>
          </p:spPr>
          <p:txBody>
            <a:bodyPr rtlCol="0" anchor="ctr"/>
            <a:lstStyle/>
            <a:p>
              <a:pPr defTabSz="304815"/>
              <a:endParaRPr lang="en-US" sz="1200">
                <a:solidFill>
                  <a:srgbClr val="1D1D1D"/>
                </a:solidFill>
                <a:latin typeface="Calibri" panose="020F0502020204030204"/>
              </a:endParaRPr>
            </a:p>
          </p:txBody>
        </p:sp>
      </p:grpSp>
      <p:sp>
        <p:nvSpPr>
          <p:cNvPr id="12" name="Right Brace 11">
            <a:extLst>
              <a:ext uri="{FF2B5EF4-FFF2-40B4-BE49-F238E27FC236}">
                <a16:creationId xmlns:a16="http://schemas.microsoft.com/office/drawing/2014/main" id="{D4125E34-6AEB-9811-420D-26EADF362F47}"/>
              </a:ext>
            </a:extLst>
          </p:cNvPr>
          <p:cNvSpPr/>
          <p:nvPr/>
        </p:nvSpPr>
        <p:spPr>
          <a:xfrm rot="5400000">
            <a:off x="5635990" y="-1114390"/>
            <a:ext cx="503382" cy="10552673"/>
          </a:xfrm>
          <a:prstGeom prst="rightBrace">
            <a:avLst/>
          </a:prstGeom>
          <a:noFill/>
          <a:ln>
            <a:solidFill>
              <a:srgbClr val="DE1B7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04815"/>
            <a:endParaRPr lang="en-GB" sz="1200">
              <a:solidFill>
                <a:srgbClr val="1D1D1B"/>
              </a:solidFill>
              <a:latin typeface="Calibri" panose="020F0502020204030204"/>
            </a:endParaRPr>
          </a:p>
        </p:txBody>
      </p:sp>
      <p:sp>
        <p:nvSpPr>
          <p:cNvPr id="13" name="TextBox 12">
            <a:extLst>
              <a:ext uri="{FF2B5EF4-FFF2-40B4-BE49-F238E27FC236}">
                <a16:creationId xmlns:a16="http://schemas.microsoft.com/office/drawing/2014/main" id="{C922A638-E354-1F29-F230-BBAFDA785D08}"/>
              </a:ext>
            </a:extLst>
          </p:cNvPr>
          <p:cNvSpPr txBox="1"/>
          <p:nvPr/>
        </p:nvSpPr>
        <p:spPr>
          <a:xfrm>
            <a:off x="2080377" y="4540607"/>
            <a:ext cx="7936992" cy="1384995"/>
          </a:xfrm>
          <a:prstGeom prst="rect">
            <a:avLst/>
          </a:prstGeom>
          <a:solidFill>
            <a:srgbClr val="DE1B7C"/>
          </a:solidFill>
        </p:spPr>
        <p:txBody>
          <a:bodyPr wrap="square" rtlCol="0">
            <a:spAutoFit/>
          </a:bodyPr>
          <a:lstStyle/>
          <a:p>
            <a:pPr algn="ctr" defTabSz="304815"/>
            <a:r>
              <a:rPr lang="en-GB" sz="2800">
                <a:solidFill>
                  <a:schemeClr val="bg1"/>
                </a:solidFill>
                <a:latin typeface="Calibri" panose="020F0502020204030204"/>
              </a:rPr>
              <a:t>Data products:</a:t>
            </a:r>
            <a:br>
              <a:rPr lang="en-GB" sz="2800">
                <a:solidFill>
                  <a:schemeClr val="bg1"/>
                </a:solidFill>
                <a:latin typeface="Calibri" panose="020F0502020204030204"/>
              </a:rPr>
            </a:br>
            <a:r>
              <a:rPr lang="en-GB" sz="2800">
                <a:solidFill>
                  <a:schemeClr val="bg1"/>
                </a:solidFill>
                <a:latin typeface="Calibri" panose="020F0502020204030204"/>
              </a:rPr>
              <a:t> World Rankings and Impact Rankings</a:t>
            </a:r>
          </a:p>
          <a:p>
            <a:pPr algn="ctr" defTabSz="304815"/>
            <a:r>
              <a:rPr lang="en-GB" sz="2800">
                <a:solidFill>
                  <a:schemeClr val="bg1"/>
                </a:solidFill>
                <a:latin typeface="Calibri" panose="020F0502020204030204"/>
              </a:rPr>
              <a:t>Courses 360 Databases</a:t>
            </a:r>
          </a:p>
        </p:txBody>
      </p:sp>
    </p:spTree>
    <p:extLst>
      <p:ext uri="{BB962C8B-B14F-4D97-AF65-F5344CB8AC3E}">
        <p14:creationId xmlns:p14="http://schemas.microsoft.com/office/powerpoint/2010/main" val="29849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D5E933-58F7-3FCC-1C34-880E6F60F7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84517" y="2702258"/>
            <a:ext cx="4365568" cy="3250868"/>
          </a:xfrm>
          <a:prstGeom prst="rect">
            <a:avLst/>
          </a:prstGeom>
          <a:noFill/>
        </p:spPr>
      </p:pic>
      <p:sp>
        <p:nvSpPr>
          <p:cNvPr id="3" name="Text Placeholder 2">
            <a:extLst>
              <a:ext uri="{FF2B5EF4-FFF2-40B4-BE49-F238E27FC236}">
                <a16:creationId xmlns:a16="http://schemas.microsoft.com/office/drawing/2014/main" id="{D2E402DD-3B54-4E10-9EDF-8E0FB3B7B749}"/>
              </a:ext>
            </a:extLst>
          </p:cNvPr>
          <p:cNvSpPr>
            <a:spLocks noGrp="1"/>
          </p:cNvSpPr>
          <p:nvPr>
            <p:ph type="body" sz="quarter" idx="10"/>
          </p:nvPr>
        </p:nvSpPr>
        <p:spPr>
          <a:xfrm>
            <a:off x="393813" y="443906"/>
            <a:ext cx="11415071" cy="943544"/>
          </a:xfrm>
        </p:spPr>
        <p:txBody>
          <a:bodyPr/>
          <a:lstStyle/>
          <a:p>
            <a:r>
              <a:rPr lang="en-GB"/>
              <a:t>What are the Courses 360 Databases?</a:t>
            </a:r>
            <a:endParaRPr lang="en-GB" sz="2333">
              <a:solidFill>
                <a:srgbClr val="DE1B7C"/>
              </a:solidFill>
            </a:endParaRPr>
          </a:p>
        </p:txBody>
      </p:sp>
      <p:sp>
        <p:nvSpPr>
          <p:cNvPr id="4" name="Content Placeholder 2">
            <a:extLst>
              <a:ext uri="{FF2B5EF4-FFF2-40B4-BE49-F238E27FC236}">
                <a16:creationId xmlns:a16="http://schemas.microsoft.com/office/drawing/2014/main" id="{F6A0D546-4A58-4AF2-9519-BF6C697CA039}"/>
              </a:ext>
            </a:extLst>
          </p:cNvPr>
          <p:cNvSpPr txBox="1">
            <a:spLocks/>
          </p:cNvSpPr>
          <p:nvPr/>
        </p:nvSpPr>
        <p:spPr>
          <a:xfrm>
            <a:off x="248039" y="1675897"/>
            <a:ext cx="11690142" cy="4826029"/>
          </a:xfrm>
          <a:prstGeom prst="rect">
            <a:avLst/>
          </a:prstGeom>
          <a:ln>
            <a:noFill/>
          </a:ln>
        </p:spPr>
        <p:txBody>
          <a:bodyPr vert="horz" lIns="91426" tIns="45713" rIns="91426" bIns="45713"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sp>
        <p:nvSpPr>
          <p:cNvPr id="8" name="Text Placeholder 7">
            <a:extLst>
              <a:ext uri="{FF2B5EF4-FFF2-40B4-BE49-F238E27FC236}">
                <a16:creationId xmlns:a16="http://schemas.microsoft.com/office/drawing/2014/main" id="{5B7A1962-5410-04A2-0FB3-3C30A25880EF}"/>
              </a:ext>
            </a:extLst>
          </p:cNvPr>
          <p:cNvSpPr txBox="1">
            <a:spLocks noGrp="1"/>
          </p:cNvSpPr>
          <p:nvPr>
            <p:ph type="body" sz="quarter" idx="11"/>
          </p:nvPr>
        </p:nvSpPr>
        <p:spPr>
          <a:xfrm>
            <a:off x="393700" y="1266825"/>
            <a:ext cx="11415713" cy="4786439"/>
          </a:xfrm>
          <a:prstGeom prst="rect">
            <a:avLst/>
          </a:prstGeom>
          <a:noFill/>
        </p:spPr>
        <p:txBody>
          <a:bodyPr wrap="square">
            <a:spAutoFit/>
          </a:bodyPr>
          <a:lstStyle/>
          <a:p>
            <a:pPr marL="0" lvl="3" indent="0">
              <a:buNone/>
            </a:pPr>
            <a:r>
              <a:rPr lang="en-GB" sz="2400"/>
              <a:t>Three MS Excel databases:</a:t>
            </a:r>
          </a:p>
          <a:p>
            <a:pPr marL="0" lvl="3"/>
            <a:endParaRPr lang="en-GB" sz="2400"/>
          </a:p>
          <a:p>
            <a:pPr marL="457200" lvl="3" indent="-457200">
              <a:buAutoNum type="arabicPeriod"/>
            </a:pPr>
            <a:r>
              <a:rPr lang="en-GB" sz="2400"/>
              <a:t>Undergraduate (UG) Courses </a:t>
            </a:r>
            <a:r>
              <a:rPr lang="en-GB" sz="2400" i="1"/>
              <a:t>(over 24,000 entries in 24/25 database)</a:t>
            </a:r>
          </a:p>
          <a:p>
            <a:pPr marL="457200" lvl="3" indent="-457200">
              <a:buFont typeface="Arial" panose="020B0604020202020204" pitchFamily="34" charset="0"/>
              <a:buAutoNum type="arabicPeriod"/>
            </a:pPr>
            <a:r>
              <a:rPr lang="en-GB" sz="2400"/>
              <a:t>Postgraduate Taught (PGT) courses </a:t>
            </a:r>
            <a:r>
              <a:rPr lang="en-GB" sz="2400" i="1"/>
              <a:t>(over 18,000 entries)</a:t>
            </a:r>
          </a:p>
          <a:p>
            <a:pPr marL="457200" lvl="3" indent="-457200">
              <a:buAutoNum type="arabicPeriod"/>
            </a:pPr>
            <a:r>
              <a:rPr lang="en-GB" sz="2400"/>
              <a:t>Scholarships and Bursaries (Internal) </a:t>
            </a:r>
            <a:r>
              <a:rPr lang="en-GB" sz="2400" i="1"/>
              <a:t>(over 5,500 entries)</a:t>
            </a:r>
          </a:p>
          <a:p>
            <a:pPr marL="0" lvl="3"/>
            <a:endParaRPr lang="en-GB" sz="2400"/>
          </a:p>
          <a:p>
            <a:pPr marL="0" lvl="3" indent="0">
              <a:buNone/>
            </a:pPr>
            <a:r>
              <a:rPr lang="en-GB" sz="2400"/>
              <a:t>Key Uses:</a:t>
            </a:r>
          </a:p>
          <a:p>
            <a:pPr marL="342900" lvl="3" indent="-342900">
              <a:buFont typeface="Arial" panose="020B0604020202020204" pitchFamily="34" charset="0"/>
              <a:buChar char="•"/>
            </a:pPr>
            <a:r>
              <a:rPr lang="en-GB" sz="2400"/>
              <a:t>Tuition Fee Analysis</a:t>
            </a:r>
          </a:p>
          <a:p>
            <a:pPr marL="342900" lvl="3" indent="-342900">
              <a:buFont typeface="Arial" panose="020B0604020202020204" pitchFamily="34" charset="0"/>
              <a:buChar char="•"/>
            </a:pPr>
            <a:r>
              <a:rPr lang="en-GB" sz="2400"/>
              <a:t>Entry requirements benchmarking</a:t>
            </a:r>
          </a:p>
          <a:p>
            <a:pPr marL="342900" lvl="3" indent="-342900">
              <a:buFont typeface="Arial" panose="020B0604020202020204" pitchFamily="34" charset="0"/>
              <a:buChar char="•"/>
            </a:pPr>
            <a:r>
              <a:rPr lang="en-GB" sz="2400"/>
              <a:t>Identifying new competitor courses</a:t>
            </a:r>
          </a:p>
          <a:p>
            <a:pPr marL="342900" lvl="3" indent="-342900">
              <a:buFont typeface="Arial" panose="020B0604020202020204" pitchFamily="34" charset="0"/>
              <a:buChar char="•"/>
            </a:pPr>
            <a:r>
              <a:rPr lang="en-GB" sz="2400"/>
              <a:t>Revealing subject trends</a:t>
            </a:r>
          </a:p>
          <a:p>
            <a:pPr marL="342900" lvl="3" indent="-342900">
              <a:buFont typeface="Arial" panose="020B0604020202020204" pitchFamily="34" charset="0"/>
              <a:buChar char="•"/>
            </a:pPr>
            <a:r>
              <a:rPr lang="en-GB" sz="2400"/>
              <a:t>Assessing financial incentives</a:t>
            </a:r>
          </a:p>
        </p:txBody>
      </p:sp>
    </p:spTree>
    <p:extLst>
      <p:ext uri="{BB962C8B-B14F-4D97-AF65-F5344CB8AC3E}">
        <p14:creationId xmlns:p14="http://schemas.microsoft.com/office/powerpoint/2010/main" val="352825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E402DD-3B54-4E10-9EDF-8E0FB3B7B749}"/>
              </a:ext>
            </a:extLst>
          </p:cNvPr>
          <p:cNvSpPr>
            <a:spLocks noGrp="1"/>
          </p:cNvSpPr>
          <p:nvPr>
            <p:ph type="body" sz="quarter" idx="10"/>
          </p:nvPr>
        </p:nvSpPr>
        <p:spPr>
          <a:xfrm>
            <a:off x="393813" y="443906"/>
            <a:ext cx="11415071" cy="943544"/>
          </a:xfrm>
        </p:spPr>
        <p:txBody>
          <a:bodyPr/>
          <a:lstStyle/>
          <a:p>
            <a:r>
              <a:rPr lang="en-GB"/>
              <a:t>Courses 360 History</a:t>
            </a:r>
            <a:endParaRPr lang="en-GB" sz="2333">
              <a:solidFill>
                <a:srgbClr val="DE1B7C"/>
              </a:solidFill>
            </a:endParaRPr>
          </a:p>
        </p:txBody>
      </p:sp>
      <p:graphicFrame>
        <p:nvGraphicFramePr>
          <p:cNvPr id="2" name="Table 4">
            <a:extLst>
              <a:ext uri="{FF2B5EF4-FFF2-40B4-BE49-F238E27FC236}">
                <a16:creationId xmlns:a16="http://schemas.microsoft.com/office/drawing/2014/main" id="{46FFF4C1-B638-EC9E-1752-F4335941CE57}"/>
              </a:ext>
            </a:extLst>
          </p:cNvPr>
          <p:cNvGraphicFramePr>
            <a:graphicFrameLocks noGrp="1"/>
          </p:cNvGraphicFramePr>
          <p:nvPr>
            <p:extLst>
              <p:ext uri="{D42A27DB-BD31-4B8C-83A1-F6EECF244321}">
                <p14:modId xmlns:p14="http://schemas.microsoft.com/office/powerpoint/2010/main" val="2372963249"/>
              </p:ext>
            </p:extLst>
          </p:nvPr>
        </p:nvGraphicFramePr>
        <p:xfrm>
          <a:off x="486887" y="1792896"/>
          <a:ext cx="10762009" cy="4206240"/>
        </p:xfrm>
        <a:graphic>
          <a:graphicData uri="http://schemas.openxmlformats.org/drawingml/2006/table">
            <a:tbl>
              <a:tblPr firstRow="1" bandRow="1">
                <a:tableStyleId>{5C22544A-7EE6-4342-B048-85BDC9FD1C3A}</a:tableStyleId>
              </a:tblPr>
              <a:tblGrid>
                <a:gridCol w="1917702">
                  <a:extLst>
                    <a:ext uri="{9D8B030D-6E8A-4147-A177-3AD203B41FA5}">
                      <a16:colId xmlns:a16="http://schemas.microsoft.com/office/drawing/2014/main" val="2431601083"/>
                    </a:ext>
                  </a:extLst>
                </a:gridCol>
                <a:gridCol w="8844307">
                  <a:extLst>
                    <a:ext uri="{9D8B030D-6E8A-4147-A177-3AD203B41FA5}">
                      <a16:colId xmlns:a16="http://schemas.microsoft.com/office/drawing/2014/main" val="4137751935"/>
                    </a:ext>
                  </a:extLst>
                </a:gridCol>
              </a:tblGrid>
              <a:tr h="370840">
                <a:tc>
                  <a:txBody>
                    <a:bodyPr/>
                    <a:lstStyle/>
                    <a:p>
                      <a:r>
                        <a:rPr lang="en-GB" sz="2000"/>
                        <a:t>Academic Year</a:t>
                      </a:r>
                    </a:p>
                  </a:txBody>
                  <a:tcPr>
                    <a:solidFill>
                      <a:srgbClr val="4252FF"/>
                    </a:solidFill>
                  </a:tcPr>
                </a:tc>
                <a:tc>
                  <a:txBody>
                    <a:bodyPr/>
                    <a:lstStyle/>
                    <a:p>
                      <a:r>
                        <a:rPr lang="en-GB" sz="2000"/>
                        <a:t>History</a:t>
                      </a:r>
                    </a:p>
                  </a:txBody>
                  <a:tcPr>
                    <a:solidFill>
                      <a:srgbClr val="4252FF"/>
                    </a:solidFill>
                  </a:tcPr>
                </a:tc>
                <a:extLst>
                  <a:ext uri="{0D108BD9-81ED-4DB2-BD59-A6C34878D82A}">
                    <a16:rowId xmlns:a16="http://schemas.microsoft.com/office/drawing/2014/main" val="3167522463"/>
                  </a:ext>
                </a:extLst>
              </a:tr>
              <a:tr h="370840">
                <a:tc>
                  <a:txBody>
                    <a:bodyPr/>
                    <a:lstStyle/>
                    <a:p>
                      <a:r>
                        <a:rPr lang="en-GB" sz="2000"/>
                        <a:t>2010/11</a:t>
                      </a:r>
                    </a:p>
                  </a:txBody>
                  <a:tcPr>
                    <a:solidFill>
                      <a:srgbClr val="D9DCFF"/>
                    </a:solidFill>
                  </a:tcPr>
                </a:tc>
                <a:tc>
                  <a:txBody>
                    <a:bodyPr/>
                    <a:lstStyle/>
                    <a:p>
                      <a:r>
                        <a:rPr lang="en-GB" sz="2000"/>
                        <a:t>First Pilot Data Collection (not published)</a:t>
                      </a:r>
                    </a:p>
                  </a:txBody>
                  <a:tcPr>
                    <a:solidFill>
                      <a:srgbClr val="D9DCFF"/>
                    </a:solidFill>
                  </a:tcPr>
                </a:tc>
                <a:extLst>
                  <a:ext uri="{0D108BD9-81ED-4DB2-BD59-A6C34878D82A}">
                    <a16:rowId xmlns:a16="http://schemas.microsoft.com/office/drawing/2014/main" val="2404010619"/>
                  </a:ext>
                </a:extLst>
              </a:tr>
              <a:tr h="370840">
                <a:tc>
                  <a:txBody>
                    <a:bodyPr/>
                    <a:lstStyle/>
                    <a:p>
                      <a:r>
                        <a:rPr lang="en-GB" sz="2000"/>
                        <a:t>2012/13</a:t>
                      </a:r>
                    </a:p>
                  </a:txBody>
                  <a:tcPr>
                    <a:solidFill>
                      <a:srgbClr val="E8DAFA"/>
                    </a:solidFill>
                  </a:tcPr>
                </a:tc>
                <a:tc>
                  <a:txBody>
                    <a:bodyPr/>
                    <a:lstStyle/>
                    <a:p>
                      <a:r>
                        <a:rPr lang="en-GB" sz="2000"/>
                        <a:t>First UG and PGT Tuition Fees Databases Published (restricted to full-time campus-based provision)</a:t>
                      </a:r>
                    </a:p>
                  </a:txBody>
                  <a:tcPr>
                    <a:solidFill>
                      <a:srgbClr val="E8DAFA"/>
                    </a:solidFill>
                  </a:tcPr>
                </a:tc>
                <a:extLst>
                  <a:ext uri="{0D108BD9-81ED-4DB2-BD59-A6C34878D82A}">
                    <a16:rowId xmlns:a16="http://schemas.microsoft.com/office/drawing/2014/main" val="779094008"/>
                  </a:ext>
                </a:extLst>
              </a:tr>
              <a:tr h="370840">
                <a:tc>
                  <a:txBody>
                    <a:bodyPr/>
                    <a:lstStyle/>
                    <a:p>
                      <a:r>
                        <a:rPr lang="en-GB" sz="2000"/>
                        <a:t>2015/16</a:t>
                      </a:r>
                    </a:p>
                  </a:txBody>
                  <a:tcPr>
                    <a:solidFill>
                      <a:srgbClr val="D9DCFF"/>
                    </a:solidFill>
                  </a:tcPr>
                </a:tc>
                <a:tc>
                  <a:txBody>
                    <a:bodyPr/>
                    <a:lstStyle/>
                    <a:p>
                      <a:r>
                        <a:rPr lang="en-GB" sz="2000"/>
                        <a:t>UG Entry Requirements added for first time</a:t>
                      </a:r>
                    </a:p>
                    <a:p>
                      <a:r>
                        <a:rPr lang="en-GB" sz="2000"/>
                        <a:t>PG Distance Learning courses added for first time</a:t>
                      </a:r>
                    </a:p>
                  </a:txBody>
                  <a:tcPr>
                    <a:solidFill>
                      <a:srgbClr val="D9DCFF"/>
                    </a:solidFill>
                  </a:tcPr>
                </a:tc>
                <a:extLst>
                  <a:ext uri="{0D108BD9-81ED-4DB2-BD59-A6C34878D82A}">
                    <a16:rowId xmlns:a16="http://schemas.microsoft.com/office/drawing/2014/main" val="1172621234"/>
                  </a:ext>
                </a:extLst>
              </a:tr>
              <a:tr h="370840">
                <a:tc>
                  <a:txBody>
                    <a:bodyPr/>
                    <a:lstStyle/>
                    <a:p>
                      <a:r>
                        <a:rPr lang="en-GB" sz="2000"/>
                        <a:t>2022/23</a:t>
                      </a:r>
                    </a:p>
                  </a:txBody>
                  <a:tcPr>
                    <a:solidFill>
                      <a:srgbClr val="E8DAFA"/>
                    </a:solidFill>
                  </a:tcPr>
                </a:tc>
                <a:tc>
                  <a:txBody>
                    <a:bodyPr/>
                    <a:lstStyle/>
                    <a:p>
                      <a:r>
                        <a:rPr lang="en-GB" sz="2000"/>
                        <a:t>Part-time and non-Autumn start date Campus-based PGT courses added for first time</a:t>
                      </a:r>
                    </a:p>
                  </a:txBody>
                  <a:tcPr>
                    <a:solidFill>
                      <a:srgbClr val="E8DAFA"/>
                    </a:solidFill>
                  </a:tcPr>
                </a:tc>
                <a:extLst>
                  <a:ext uri="{0D108BD9-81ED-4DB2-BD59-A6C34878D82A}">
                    <a16:rowId xmlns:a16="http://schemas.microsoft.com/office/drawing/2014/main" val="3565283654"/>
                  </a:ext>
                </a:extLst>
              </a:tr>
              <a:tr h="370840">
                <a:tc>
                  <a:txBody>
                    <a:bodyPr/>
                    <a:lstStyle/>
                    <a:p>
                      <a:r>
                        <a:rPr lang="en-GB" sz="2000"/>
                        <a:t>2024/25</a:t>
                      </a:r>
                    </a:p>
                  </a:txBody>
                  <a:tcPr>
                    <a:solidFill>
                      <a:srgbClr val="D9DCFF"/>
                    </a:solidFill>
                  </a:tcPr>
                </a:tc>
                <a:tc>
                  <a:txBody>
                    <a:bodyPr/>
                    <a:lstStyle/>
                    <a:p>
                      <a:r>
                        <a:rPr lang="en-GB" sz="2000"/>
                        <a:t>Coverage extended to include sub-bachelor qualifications, apprenticeships, advanced entry degrees, graduate-entry programmes and top-ups.</a:t>
                      </a:r>
                    </a:p>
                    <a:p>
                      <a:r>
                        <a:rPr lang="en-GB" sz="2000"/>
                        <a:t>UG coverage extended to non-Autumn start dates and all study modes.</a:t>
                      </a:r>
                    </a:p>
                    <a:p>
                      <a:r>
                        <a:rPr lang="en-GB" sz="2000"/>
                        <a:t>Scholarships and Bursaries Database launched.</a:t>
                      </a:r>
                    </a:p>
                  </a:txBody>
                  <a:tcPr>
                    <a:solidFill>
                      <a:srgbClr val="D9DCFF"/>
                    </a:solidFill>
                  </a:tcPr>
                </a:tc>
                <a:extLst>
                  <a:ext uri="{0D108BD9-81ED-4DB2-BD59-A6C34878D82A}">
                    <a16:rowId xmlns:a16="http://schemas.microsoft.com/office/drawing/2014/main" val="1892471236"/>
                  </a:ext>
                </a:extLst>
              </a:tr>
            </a:tbl>
          </a:graphicData>
        </a:graphic>
      </p:graphicFrame>
      <p:sp>
        <p:nvSpPr>
          <p:cNvPr id="5" name="Text Placeholder 4">
            <a:extLst>
              <a:ext uri="{FF2B5EF4-FFF2-40B4-BE49-F238E27FC236}">
                <a16:creationId xmlns:a16="http://schemas.microsoft.com/office/drawing/2014/main" id="{B373CB68-CCA7-150A-BE9C-87315441D4CB}"/>
              </a:ext>
            </a:extLst>
          </p:cNvPr>
          <p:cNvSpPr>
            <a:spLocks noGrp="1"/>
          </p:cNvSpPr>
          <p:nvPr>
            <p:ph type="body" sz="quarter" idx="11"/>
          </p:nvPr>
        </p:nvSpPr>
        <p:spPr>
          <a:xfrm>
            <a:off x="383116" y="982003"/>
            <a:ext cx="11415071" cy="810893"/>
          </a:xfrm>
        </p:spPr>
        <p:txBody>
          <a:bodyPr>
            <a:normAutofit/>
          </a:bodyPr>
          <a:lstStyle/>
          <a:p>
            <a:r>
              <a:rPr lang="en-GB" sz="2000" dirty="0"/>
              <a:t>Originally created by The Knowledge Partnership, which was acquired by THE in December 2020, the Courses 360 databases have continually evolved in response to client feedback and demand.</a:t>
            </a:r>
          </a:p>
        </p:txBody>
      </p:sp>
    </p:spTree>
    <p:extLst>
      <p:ext uri="{BB962C8B-B14F-4D97-AF65-F5344CB8AC3E}">
        <p14:creationId xmlns:p14="http://schemas.microsoft.com/office/powerpoint/2010/main" val="122765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E402DD-3B54-4E10-9EDF-8E0FB3B7B749}"/>
              </a:ext>
            </a:extLst>
          </p:cNvPr>
          <p:cNvSpPr>
            <a:spLocks noGrp="1"/>
          </p:cNvSpPr>
          <p:nvPr>
            <p:ph type="body" sz="quarter" idx="10"/>
          </p:nvPr>
        </p:nvSpPr>
        <p:spPr>
          <a:xfrm>
            <a:off x="393813" y="443906"/>
            <a:ext cx="11415071" cy="943544"/>
          </a:xfrm>
        </p:spPr>
        <p:txBody>
          <a:bodyPr/>
          <a:lstStyle/>
          <a:p>
            <a:r>
              <a:rPr lang="en-GB"/>
              <a:t>Courses 360 - Key Content</a:t>
            </a:r>
            <a:endParaRPr lang="en-GB" sz="2333">
              <a:solidFill>
                <a:srgbClr val="DE1B7C"/>
              </a:solidFill>
            </a:endParaRPr>
          </a:p>
        </p:txBody>
      </p:sp>
      <p:sp>
        <p:nvSpPr>
          <p:cNvPr id="4" name="Content Placeholder 2">
            <a:extLst>
              <a:ext uri="{FF2B5EF4-FFF2-40B4-BE49-F238E27FC236}">
                <a16:creationId xmlns:a16="http://schemas.microsoft.com/office/drawing/2014/main" id="{F6A0D546-4A58-4AF2-9519-BF6C697CA039}"/>
              </a:ext>
            </a:extLst>
          </p:cNvPr>
          <p:cNvSpPr txBox="1">
            <a:spLocks/>
          </p:cNvSpPr>
          <p:nvPr/>
        </p:nvSpPr>
        <p:spPr>
          <a:xfrm>
            <a:off x="248039" y="1675897"/>
            <a:ext cx="11690142" cy="4826029"/>
          </a:xfrm>
          <a:prstGeom prst="rect">
            <a:avLst/>
          </a:prstGeom>
          <a:ln>
            <a:noFill/>
          </a:ln>
        </p:spPr>
        <p:txBody>
          <a:bodyPr vert="horz" lIns="91426" tIns="45713" rIns="91426" bIns="45713"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sp>
        <p:nvSpPr>
          <p:cNvPr id="5" name="Text Placeholder 4">
            <a:extLst>
              <a:ext uri="{FF2B5EF4-FFF2-40B4-BE49-F238E27FC236}">
                <a16:creationId xmlns:a16="http://schemas.microsoft.com/office/drawing/2014/main" id="{57FC261F-9BF9-4322-66FB-408604D833AC}"/>
              </a:ext>
            </a:extLst>
          </p:cNvPr>
          <p:cNvSpPr>
            <a:spLocks noGrp="1"/>
          </p:cNvSpPr>
          <p:nvPr>
            <p:ph type="body" sz="quarter" idx="11"/>
          </p:nvPr>
        </p:nvSpPr>
        <p:spPr/>
        <p:txBody>
          <a:bodyPr>
            <a:normAutofit lnSpcReduction="10000"/>
          </a:bodyPr>
          <a:lstStyle/>
          <a:p>
            <a:pPr marL="0" lvl="3" indent="0">
              <a:buNone/>
            </a:pPr>
            <a:r>
              <a:rPr lang="en-GB" sz="2400" b="1"/>
              <a:t>Courses Databases</a:t>
            </a:r>
          </a:p>
          <a:p>
            <a:pPr marL="971550" lvl="4" indent="-514350">
              <a:buFont typeface="+mj-lt"/>
              <a:buAutoNum type="romanLcPeriod"/>
            </a:pPr>
            <a:r>
              <a:rPr lang="en-GB" sz="2000" b="1">
                <a:solidFill>
                  <a:srgbClr val="DE1A7C"/>
                </a:solidFill>
              </a:rPr>
              <a:t>Annual</a:t>
            </a:r>
            <a:r>
              <a:rPr lang="en-GB" sz="2000">
                <a:solidFill>
                  <a:srgbClr val="DE1A7C"/>
                </a:solidFill>
              </a:rPr>
              <a:t> </a:t>
            </a:r>
            <a:r>
              <a:rPr lang="en-GB" sz="2000" b="1">
                <a:solidFill>
                  <a:srgbClr val="DE1A7C"/>
                </a:solidFill>
              </a:rPr>
              <a:t>Full-time</a:t>
            </a:r>
            <a:r>
              <a:rPr lang="en-GB" sz="2000">
                <a:solidFill>
                  <a:srgbClr val="DE1A7C"/>
                </a:solidFill>
              </a:rPr>
              <a:t> </a:t>
            </a:r>
            <a:r>
              <a:rPr lang="en-GB" sz="2000"/>
              <a:t>International Tuition Fees (UG) or </a:t>
            </a:r>
            <a:r>
              <a:rPr lang="en-GB" sz="2000" b="1">
                <a:solidFill>
                  <a:srgbClr val="4252FF"/>
                </a:solidFill>
              </a:rPr>
              <a:t>Total</a:t>
            </a:r>
            <a:r>
              <a:rPr lang="en-GB" sz="2000"/>
              <a:t> International &amp; Home Tuition Fees (PGT)</a:t>
            </a:r>
          </a:p>
          <a:p>
            <a:pPr marL="971550" lvl="4" indent="-514350">
              <a:buFont typeface="+mj-lt"/>
              <a:buAutoNum type="romanLcPeriod"/>
            </a:pPr>
            <a:r>
              <a:rPr lang="en-GB" sz="2000"/>
              <a:t>Academic Entry Requirements – UG Optional (extra charge), PG Included as standard</a:t>
            </a:r>
          </a:p>
          <a:p>
            <a:pPr marL="971550" lvl="4" indent="-514350">
              <a:buFont typeface="+mj-lt"/>
              <a:buAutoNum type="romanLcPeriod"/>
            </a:pPr>
            <a:r>
              <a:rPr lang="en-GB" sz="2000"/>
              <a:t>English Language Requirements – UG Optional (extra charge), PG Included as standard</a:t>
            </a:r>
          </a:p>
          <a:p>
            <a:pPr marL="971550" lvl="4" indent="-514350">
              <a:buFont typeface="+mj-lt"/>
              <a:buAutoNum type="romanLcPeriod"/>
            </a:pPr>
            <a:r>
              <a:rPr lang="en-GB" sz="2000"/>
              <a:t>Course structure (Study Mode, Length, Teaching Model, Start Date)</a:t>
            </a:r>
          </a:p>
          <a:p>
            <a:pPr marL="971550" lvl="4" indent="-514350">
              <a:buFont typeface="+mj-lt"/>
              <a:buAutoNum type="romanLcPeriod"/>
            </a:pPr>
            <a:r>
              <a:rPr lang="en-GB" sz="2000"/>
              <a:t>Course Options (UG Foundation Year, UG Study Abroad, Placements)</a:t>
            </a:r>
          </a:p>
          <a:p>
            <a:pPr marL="971550" lvl="4" indent="-514350">
              <a:buFont typeface="+mj-lt"/>
              <a:buAutoNum type="romanLcPeriod"/>
            </a:pPr>
            <a:r>
              <a:rPr lang="en-GB" sz="2000"/>
              <a:t>Accreditations</a:t>
            </a:r>
          </a:p>
          <a:p>
            <a:pPr marL="971550" lvl="4" indent="-514350">
              <a:buFont typeface="+mj-lt"/>
              <a:buAutoNum type="romanLcPeriod"/>
            </a:pPr>
            <a:r>
              <a:rPr lang="en-GB" sz="2000"/>
              <a:t>Subject coding</a:t>
            </a:r>
          </a:p>
          <a:p>
            <a:pPr marL="457200" lvl="4"/>
            <a:endParaRPr lang="en-GB" sz="2000"/>
          </a:p>
          <a:p>
            <a:pPr marL="0" lvl="3" indent="0">
              <a:buNone/>
            </a:pPr>
            <a:r>
              <a:rPr lang="en-GB" sz="2400" b="1"/>
              <a:t>Scholarships and Bursaries</a:t>
            </a:r>
          </a:p>
          <a:p>
            <a:pPr marL="1200150" lvl="1" indent="-514350">
              <a:buFont typeface="+mj-lt"/>
              <a:buAutoNum type="romanLcPeriod"/>
            </a:pPr>
            <a:r>
              <a:rPr lang="en-GB" sz="2000"/>
              <a:t>Focus (University-wide, Subject or Course Specific)</a:t>
            </a:r>
          </a:p>
          <a:p>
            <a:pPr marL="1200150" lvl="1" indent="-514350">
              <a:buFont typeface="+mj-lt"/>
              <a:buAutoNum type="romanLcPeriod"/>
            </a:pPr>
            <a:r>
              <a:rPr lang="en-GB" sz="2000"/>
              <a:t>Target Market (Home, International)</a:t>
            </a:r>
          </a:p>
          <a:p>
            <a:pPr marL="1200150" lvl="1" indent="-514350">
              <a:buFont typeface="+mj-lt"/>
              <a:buAutoNum type="romanLcPeriod"/>
            </a:pPr>
            <a:r>
              <a:rPr lang="en-GB" sz="2000"/>
              <a:t>Award Criteria (Academic, Other, e.g. WP)</a:t>
            </a:r>
          </a:p>
          <a:p>
            <a:pPr marL="1200150" lvl="1" indent="-514350">
              <a:buFont typeface="+mj-lt"/>
              <a:buAutoNum type="romanLcPeriod"/>
            </a:pPr>
            <a:r>
              <a:rPr lang="en-GB" sz="2000"/>
              <a:t>Award (Value, Number of Years, Tuition Fee Discount)</a:t>
            </a:r>
          </a:p>
        </p:txBody>
      </p:sp>
      <p:sp>
        <p:nvSpPr>
          <p:cNvPr id="10" name="TextBox 9">
            <a:extLst>
              <a:ext uri="{FF2B5EF4-FFF2-40B4-BE49-F238E27FC236}">
                <a16:creationId xmlns:a16="http://schemas.microsoft.com/office/drawing/2014/main" id="{7566FA36-6D9C-FC39-5774-626EB1A93BC4}"/>
              </a:ext>
            </a:extLst>
          </p:cNvPr>
          <p:cNvSpPr txBox="1"/>
          <p:nvPr/>
        </p:nvSpPr>
        <p:spPr>
          <a:xfrm>
            <a:off x="8633361" y="4085112"/>
            <a:ext cx="2850078" cy="1631216"/>
          </a:xfrm>
          <a:prstGeom prst="rect">
            <a:avLst/>
          </a:prstGeom>
          <a:noFill/>
          <a:ln>
            <a:solidFill>
              <a:schemeClr val="tx1">
                <a:lumMod val="95000"/>
                <a:lumOff val="5000"/>
              </a:schemeClr>
            </a:solidFill>
            <a:prstDash val="dash"/>
          </a:ln>
        </p:spPr>
        <p:txBody>
          <a:bodyPr wrap="square" rtlCol="0">
            <a:spAutoFit/>
          </a:bodyPr>
          <a:lstStyle/>
          <a:p>
            <a:r>
              <a:rPr lang="en-GB" sz="2000" b="1">
                <a:solidFill>
                  <a:srgbClr val="8D46E7"/>
                </a:solidFill>
              </a:rPr>
              <a:t>Optional Add-on to Courses Databases:</a:t>
            </a:r>
          </a:p>
          <a:p>
            <a:r>
              <a:rPr lang="en-GB" sz="2000">
                <a:solidFill>
                  <a:srgbClr val="8D46E7"/>
                </a:solidFill>
              </a:rPr>
              <a:t>University and Subject Metrics (league tables, NSS, REF)</a:t>
            </a:r>
          </a:p>
        </p:txBody>
      </p:sp>
    </p:spTree>
    <p:extLst>
      <p:ext uri="{BB962C8B-B14F-4D97-AF65-F5344CB8AC3E}">
        <p14:creationId xmlns:p14="http://schemas.microsoft.com/office/powerpoint/2010/main" val="88771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E402DD-3B54-4E10-9EDF-8E0FB3B7B749}"/>
              </a:ext>
            </a:extLst>
          </p:cNvPr>
          <p:cNvSpPr>
            <a:spLocks noGrp="1"/>
          </p:cNvSpPr>
          <p:nvPr>
            <p:ph type="body" sz="quarter" idx="10"/>
          </p:nvPr>
        </p:nvSpPr>
        <p:spPr>
          <a:xfrm>
            <a:off x="393813" y="443906"/>
            <a:ext cx="11415071" cy="943544"/>
          </a:xfrm>
        </p:spPr>
        <p:txBody>
          <a:bodyPr/>
          <a:lstStyle/>
          <a:p>
            <a:r>
              <a:rPr lang="en-GB"/>
              <a:t>Courses 360 Coverage - Institutions</a:t>
            </a:r>
            <a:endParaRPr lang="en-GB" sz="2333">
              <a:solidFill>
                <a:srgbClr val="DE1B7C"/>
              </a:solidFill>
            </a:endParaRPr>
          </a:p>
        </p:txBody>
      </p:sp>
      <p:sp>
        <p:nvSpPr>
          <p:cNvPr id="4" name="Content Placeholder 2">
            <a:extLst>
              <a:ext uri="{FF2B5EF4-FFF2-40B4-BE49-F238E27FC236}">
                <a16:creationId xmlns:a16="http://schemas.microsoft.com/office/drawing/2014/main" id="{F6A0D546-4A58-4AF2-9519-BF6C697CA039}"/>
              </a:ext>
            </a:extLst>
          </p:cNvPr>
          <p:cNvSpPr txBox="1">
            <a:spLocks/>
          </p:cNvSpPr>
          <p:nvPr/>
        </p:nvSpPr>
        <p:spPr>
          <a:xfrm>
            <a:off x="248039" y="1675897"/>
            <a:ext cx="11690142" cy="4826029"/>
          </a:xfrm>
          <a:prstGeom prst="rect">
            <a:avLst/>
          </a:prstGeom>
          <a:ln>
            <a:noFill/>
          </a:ln>
        </p:spPr>
        <p:txBody>
          <a:bodyPr vert="horz" lIns="91426" tIns="45713" rIns="91426" bIns="45713"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sp>
        <p:nvSpPr>
          <p:cNvPr id="5" name="Text Placeholder 4">
            <a:extLst>
              <a:ext uri="{FF2B5EF4-FFF2-40B4-BE49-F238E27FC236}">
                <a16:creationId xmlns:a16="http://schemas.microsoft.com/office/drawing/2014/main" id="{FCCC61B2-E46E-1395-7C71-7659B2C9DAAB}"/>
              </a:ext>
            </a:extLst>
          </p:cNvPr>
          <p:cNvSpPr>
            <a:spLocks noGrp="1"/>
          </p:cNvSpPr>
          <p:nvPr>
            <p:ph type="body" sz="quarter" idx="11"/>
          </p:nvPr>
        </p:nvSpPr>
        <p:spPr>
          <a:xfrm>
            <a:off x="1426966" y="1387450"/>
            <a:ext cx="9913969" cy="4695223"/>
          </a:xfrm>
        </p:spPr>
        <p:txBody>
          <a:bodyPr>
            <a:normAutofit/>
          </a:bodyPr>
          <a:lstStyle/>
          <a:p>
            <a:pPr marL="0" lvl="3" indent="0">
              <a:buNone/>
            </a:pPr>
            <a:r>
              <a:rPr lang="en-GB" sz="2800" b="1">
                <a:solidFill>
                  <a:srgbClr val="DE1A7C"/>
                </a:solidFill>
              </a:rPr>
              <a:t>Courses Databases:</a:t>
            </a:r>
          </a:p>
          <a:p>
            <a:pPr marL="0" lvl="3" indent="0">
              <a:buNone/>
            </a:pPr>
            <a:r>
              <a:rPr lang="en-GB" sz="2800"/>
              <a:t>- All UK Public HEIs (including UK branch campuses)</a:t>
            </a:r>
          </a:p>
          <a:p>
            <a:pPr marL="0" lvl="3" indent="0">
              <a:buNone/>
            </a:pPr>
            <a:r>
              <a:rPr lang="en-GB" sz="2800"/>
              <a:t>- Selection of Alternative Providers </a:t>
            </a:r>
            <a:r>
              <a:rPr lang="en-GB" sz="2800" i="1"/>
              <a:t>(those with permission to use ‘University’ in their title, those with TDAP to Bachelor level or above, members of a university mission group)</a:t>
            </a:r>
          </a:p>
          <a:p>
            <a:pPr marL="0" lvl="3"/>
            <a:endParaRPr lang="en-GB" sz="2800"/>
          </a:p>
          <a:p>
            <a:pPr marL="0" lvl="3" indent="0">
              <a:buNone/>
            </a:pPr>
            <a:r>
              <a:rPr lang="en-GB" sz="2800" b="1">
                <a:solidFill>
                  <a:srgbClr val="8D46E7"/>
                </a:solidFill>
              </a:rPr>
              <a:t>Scholarships and Bursaries</a:t>
            </a:r>
          </a:p>
          <a:p>
            <a:pPr marL="0" lvl="3" indent="0">
              <a:buNone/>
            </a:pPr>
            <a:r>
              <a:rPr lang="en-GB" sz="2800"/>
              <a:t>- Internal awards at all UK Public HEIs (including those provided by an external body/trust aligned to specific courses at an institution)</a:t>
            </a:r>
          </a:p>
          <a:p>
            <a:endParaRPr lang="en-GB" sz="2800"/>
          </a:p>
        </p:txBody>
      </p:sp>
      <p:pic>
        <p:nvPicPr>
          <p:cNvPr id="9" name="Graphic 8" descr="Coins with solid fill">
            <a:extLst>
              <a:ext uri="{FF2B5EF4-FFF2-40B4-BE49-F238E27FC236}">
                <a16:creationId xmlns:a16="http://schemas.microsoft.com/office/drawing/2014/main" id="{79E82507-82AC-2B24-1125-57E7FD3D1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039" y="3957452"/>
            <a:ext cx="914400" cy="914400"/>
          </a:xfrm>
          <a:prstGeom prst="rect">
            <a:avLst/>
          </a:prstGeom>
        </p:spPr>
      </p:pic>
      <p:pic>
        <p:nvPicPr>
          <p:cNvPr id="11" name="Graphic 10" descr="Books with solid fill">
            <a:extLst>
              <a:ext uri="{FF2B5EF4-FFF2-40B4-BE49-F238E27FC236}">
                <a16:creationId xmlns:a16="http://schemas.microsoft.com/office/drawing/2014/main" id="{2774DE2B-EBEE-6EFC-7A8C-1BADF53FE2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039" y="1675897"/>
            <a:ext cx="914400" cy="914400"/>
          </a:xfrm>
          <a:prstGeom prst="rect">
            <a:avLst/>
          </a:prstGeom>
        </p:spPr>
      </p:pic>
    </p:spTree>
    <p:extLst>
      <p:ext uri="{BB962C8B-B14F-4D97-AF65-F5344CB8AC3E}">
        <p14:creationId xmlns:p14="http://schemas.microsoft.com/office/powerpoint/2010/main" val="49156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E402DD-3B54-4E10-9EDF-8E0FB3B7B749}"/>
              </a:ext>
            </a:extLst>
          </p:cNvPr>
          <p:cNvSpPr>
            <a:spLocks noGrp="1"/>
          </p:cNvSpPr>
          <p:nvPr>
            <p:ph type="body" sz="quarter" idx="10"/>
          </p:nvPr>
        </p:nvSpPr>
        <p:spPr>
          <a:xfrm>
            <a:off x="393813" y="443906"/>
            <a:ext cx="11415071" cy="943544"/>
          </a:xfrm>
        </p:spPr>
        <p:txBody>
          <a:bodyPr/>
          <a:lstStyle/>
          <a:p>
            <a:r>
              <a:rPr lang="en-GB"/>
              <a:t>Courses 360 Coverage – Course Types</a:t>
            </a:r>
            <a:endParaRPr lang="en-GB" sz="2333">
              <a:solidFill>
                <a:srgbClr val="DE1B7C"/>
              </a:solidFill>
            </a:endParaRPr>
          </a:p>
        </p:txBody>
      </p:sp>
      <p:sp>
        <p:nvSpPr>
          <p:cNvPr id="4" name="Content Placeholder 2">
            <a:extLst>
              <a:ext uri="{FF2B5EF4-FFF2-40B4-BE49-F238E27FC236}">
                <a16:creationId xmlns:a16="http://schemas.microsoft.com/office/drawing/2014/main" id="{F6A0D546-4A58-4AF2-9519-BF6C697CA039}"/>
              </a:ext>
            </a:extLst>
          </p:cNvPr>
          <p:cNvSpPr txBox="1">
            <a:spLocks/>
          </p:cNvSpPr>
          <p:nvPr/>
        </p:nvSpPr>
        <p:spPr>
          <a:xfrm>
            <a:off x="248039" y="1675897"/>
            <a:ext cx="11690142" cy="4826029"/>
          </a:xfrm>
          <a:prstGeom prst="rect">
            <a:avLst/>
          </a:prstGeom>
          <a:ln>
            <a:noFill/>
          </a:ln>
        </p:spPr>
        <p:txBody>
          <a:bodyPr vert="horz" lIns="91426" tIns="45713" rIns="91426" bIns="45713"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sp>
        <p:nvSpPr>
          <p:cNvPr id="5" name="Text Placeholder 4">
            <a:extLst>
              <a:ext uri="{FF2B5EF4-FFF2-40B4-BE49-F238E27FC236}">
                <a16:creationId xmlns:a16="http://schemas.microsoft.com/office/drawing/2014/main" id="{FCCC61B2-E46E-1395-7C71-7659B2C9DAAB}"/>
              </a:ext>
            </a:extLst>
          </p:cNvPr>
          <p:cNvSpPr>
            <a:spLocks noGrp="1"/>
          </p:cNvSpPr>
          <p:nvPr>
            <p:ph type="body" sz="quarter" idx="11"/>
          </p:nvPr>
        </p:nvSpPr>
        <p:spPr>
          <a:xfrm>
            <a:off x="523110" y="1267289"/>
            <a:ext cx="11415071" cy="4695223"/>
          </a:xfrm>
        </p:spPr>
        <p:txBody>
          <a:bodyPr>
            <a:normAutofit fontScale="92500" lnSpcReduction="10000"/>
          </a:bodyPr>
          <a:lstStyle/>
          <a:p>
            <a:pPr marL="342900" lvl="3" indent="-342900">
              <a:buFont typeface="Wingdings" panose="05000000000000000000" pitchFamily="2" charset="2"/>
              <a:buChar char="Ø"/>
            </a:pPr>
            <a:r>
              <a:rPr lang="en-GB" sz="2400"/>
              <a:t>Advanced Entry Degrees</a:t>
            </a:r>
          </a:p>
          <a:p>
            <a:pPr marL="342900" lvl="3" indent="-342900">
              <a:buFont typeface="Wingdings" panose="05000000000000000000" pitchFamily="2" charset="2"/>
              <a:buChar char="Ø"/>
            </a:pPr>
            <a:r>
              <a:rPr lang="en-GB" sz="2400"/>
              <a:t>Apprenticeships</a:t>
            </a:r>
          </a:p>
          <a:p>
            <a:pPr marL="342900" lvl="3" indent="-342900">
              <a:buFont typeface="Wingdings" panose="05000000000000000000" pitchFamily="2" charset="2"/>
              <a:buChar char="Ø"/>
            </a:pPr>
            <a:r>
              <a:rPr lang="en-GB" sz="2400"/>
              <a:t>Bachelor/Honours Degrees</a:t>
            </a:r>
            <a:r>
              <a:rPr lang="en-GB" sz="2400">
                <a:solidFill>
                  <a:srgbClr val="DE1A7C"/>
                </a:solidFill>
              </a:rPr>
              <a:t>*</a:t>
            </a:r>
          </a:p>
          <a:p>
            <a:pPr marL="342900" lvl="3" indent="-342900">
              <a:buFont typeface="Wingdings" panose="05000000000000000000" pitchFamily="2" charset="2"/>
              <a:buChar char="Ø"/>
            </a:pPr>
            <a:r>
              <a:rPr lang="en-GB" sz="2400"/>
              <a:t>Sub-Bachelor Qualifications (Foundation Degrees, HNDs, HNCs, DipHEs, CertHEs)</a:t>
            </a:r>
          </a:p>
          <a:p>
            <a:pPr marL="342900" lvl="3" indent="-342900">
              <a:buFont typeface="Wingdings" panose="05000000000000000000" pitchFamily="2" charset="2"/>
              <a:buChar char="Ø"/>
            </a:pPr>
            <a:r>
              <a:rPr lang="en-GB" sz="2400"/>
              <a:t>Dual Degree/Qualifications</a:t>
            </a:r>
            <a:r>
              <a:rPr lang="en-GB" sz="2400">
                <a:solidFill>
                  <a:srgbClr val="DE1A7C"/>
                </a:solidFill>
              </a:rPr>
              <a:t>*</a:t>
            </a:r>
          </a:p>
          <a:p>
            <a:pPr marL="342900" lvl="3" indent="-342900">
              <a:buFont typeface="Wingdings" panose="05000000000000000000" pitchFamily="2" charset="2"/>
              <a:buChar char="Ø"/>
            </a:pPr>
            <a:r>
              <a:rPr lang="en-GB" sz="2400"/>
              <a:t>Fast-Track Degrees</a:t>
            </a:r>
            <a:r>
              <a:rPr lang="en-GB" sz="2400">
                <a:solidFill>
                  <a:srgbClr val="DE1A7C"/>
                </a:solidFill>
              </a:rPr>
              <a:t>*</a:t>
            </a:r>
          </a:p>
          <a:p>
            <a:pPr marL="342900" lvl="3" indent="-342900">
              <a:buFont typeface="Wingdings" panose="05000000000000000000" pitchFamily="2" charset="2"/>
              <a:buChar char="Ø"/>
            </a:pPr>
            <a:r>
              <a:rPr lang="en-GB" sz="2400"/>
              <a:t>Graduate Certificates/Diplomas</a:t>
            </a:r>
          </a:p>
          <a:p>
            <a:pPr marL="342900" lvl="3" indent="-342900">
              <a:buFont typeface="Wingdings" panose="05000000000000000000" pitchFamily="2" charset="2"/>
              <a:buChar char="Ø"/>
            </a:pPr>
            <a:r>
              <a:rPr lang="en-GB" sz="2400"/>
              <a:t>Graduate-Entry Degrees</a:t>
            </a:r>
          </a:p>
          <a:p>
            <a:pPr marL="342900" lvl="3" indent="-342900">
              <a:buFont typeface="Wingdings" panose="05000000000000000000" pitchFamily="2" charset="2"/>
              <a:buChar char="Ø"/>
            </a:pPr>
            <a:r>
              <a:rPr lang="en-GB" sz="2400"/>
              <a:t>Integrated Master’s Degrees</a:t>
            </a:r>
            <a:r>
              <a:rPr lang="en-GB" sz="2400">
                <a:solidFill>
                  <a:srgbClr val="DE1A7C"/>
                </a:solidFill>
              </a:rPr>
              <a:t>*</a:t>
            </a:r>
          </a:p>
          <a:p>
            <a:pPr marL="342900" lvl="3" indent="-342900">
              <a:buFont typeface="Wingdings" panose="05000000000000000000" pitchFamily="2" charset="2"/>
              <a:buChar char="Ø"/>
            </a:pPr>
            <a:r>
              <a:rPr lang="en-GB" sz="2400"/>
              <a:t>Taught Masters Degrees</a:t>
            </a:r>
            <a:r>
              <a:rPr lang="en-GB" sz="2400">
                <a:solidFill>
                  <a:srgbClr val="DE1A7C"/>
                </a:solidFill>
              </a:rPr>
              <a:t>*</a:t>
            </a:r>
          </a:p>
          <a:p>
            <a:pPr marL="342900" lvl="3" indent="-342900">
              <a:buFont typeface="Wingdings" panose="05000000000000000000" pitchFamily="2" charset="2"/>
              <a:buChar char="Ø"/>
            </a:pPr>
            <a:r>
              <a:rPr lang="en-GB" sz="2400"/>
              <a:t>MBAs</a:t>
            </a:r>
            <a:r>
              <a:rPr lang="en-GB" sz="2400">
                <a:solidFill>
                  <a:srgbClr val="DE1A7C"/>
                </a:solidFill>
              </a:rPr>
              <a:t>*</a:t>
            </a:r>
          </a:p>
          <a:p>
            <a:pPr marL="342900" lvl="3" indent="-342900">
              <a:buFont typeface="Wingdings" panose="05000000000000000000" pitchFamily="2" charset="2"/>
              <a:buChar char="Ø"/>
            </a:pPr>
            <a:r>
              <a:rPr lang="en-GB" sz="2400"/>
              <a:t>Postgraduate Certificates &amp; Diplomas (those promoted as qualifications in their own right)</a:t>
            </a:r>
            <a:r>
              <a:rPr lang="en-GB" sz="2400">
                <a:solidFill>
                  <a:srgbClr val="00B050"/>
                </a:solidFill>
              </a:rPr>
              <a:t> </a:t>
            </a:r>
            <a:r>
              <a:rPr lang="en-GB" sz="2400">
                <a:solidFill>
                  <a:srgbClr val="DE1A7C"/>
                </a:solidFill>
              </a:rPr>
              <a:t>*</a:t>
            </a:r>
          </a:p>
          <a:p>
            <a:pPr marL="342900" lvl="3" indent="-342900">
              <a:buFont typeface="Wingdings" panose="05000000000000000000" pitchFamily="2" charset="2"/>
              <a:buChar char="Ø"/>
            </a:pPr>
            <a:r>
              <a:rPr lang="en-GB" sz="2400"/>
              <a:t>Final Year Top-Up Degrees</a:t>
            </a:r>
          </a:p>
          <a:p>
            <a:pPr marL="342900" lvl="3" indent="-342900">
              <a:buFont typeface="Wingdings" panose="05000000000000000000" pitchFamily="2" charset="2"/>
              <a:buChar char="Ø"/>
            </a:pPr>
            <a:r>
              <a:rPr lang="en-GB" sz="2400"/>
              <a:t>Top-Up Masters</a:t>
            </a:r>
          </a:p>
          <a:p>
            <a:pPr marL="342900" indent="-342900">
              <a:buFont typeface="Wingdings" panose="05000000000000000000" pitchFamily="2" charset="2"/>
              <a:buChar char="Ø"/>
            </a:pPr>
            <a:endParaRPr lang="en-GB"/>
          </a:p>
        </p:txBody>
      </p:sp>
      <p:sp>
        <p:nvSpPr>
          <p:cNvPr id="2" name="TextBox 1">
            <a:extLst>
              <a:ext uri="{FF2B5EF4-FFF2-40B4-BE49-F238E27FC236}">
                <a16:creationId xmlns:a16="http://schemas.microsoft.com/office/drawing/2014/main" id="{C4AAE1F8-15EB-C2A2-2BEA-B327C15EF77E}"/>
              </a:ext>
            </a:extLst>
          </p:cNvPr>
          <p:cNvSpPr txBox="1"/>
          <p:nvPr/>
        </p:nvSpPr>
        <p:spPr>
          <a:xfrm>
            <a:off x="8116265" y="5777846"/>
            <a:ext cx="4096987" cy="369332"/>
          </a:xfrm>
          <a:prstGeom prst="rect">
            <a:avLst/>
          </a:prstGeom>
          <a:noFill/>
        </p:spPr>
        <p:txBody>
          <a:bodyPr wrap="square" rtlCol="0">
            <a:spAutoFit/>
          </a:bodyPr>
          <a:lstStyle/>
          <a:p>
            <a:r>
              <a:rPr lang="en-GB">
                <a:solidFill>
                  <a:srgbClr val="DE1A7C"/>
                </a:solidFill>
              </a:rPr>
              <a:t>* Time-series tuition fee data available</a:t>
            </a:r>
          </a:p>
        </p:txBody>
      </p:sp>
    </p:spTree>
    <p:extLst>
      <p:ext uri="{BB962C8B-B14F-4D97-AF65-F5344CB8AC3E}">
        <p14:creationId xmlns:p14="http://schemas.microsoft.com/office/powerpoint/2010/main" val="277972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E402DD-3B54-4E10-9EDF-8E0FB3B7B749}"/>
              </a:ext>
            </a:extLst>
          </p:cNvPr>
          <p:cNvSpPr>
            <a:spLocks noGrp="1"/>
          </p:cNvSpPr>
          <p:nvPr>
            <p:ph type="body" sz="quarter" idx="10"/>
          </p:nvPr>
        </p:nvSpPr>
        <p:spPr>
          <a:xfrm>
            <a:off x="393813" y="443906"/>
            <a:ext cx="11415071" cy="943544"/>
          </a:xfrm>
        </p:spPr>
        <p:txBody>
          <a:bodyPr/>
          <a:lstStyle/>
          <a:p>
            <a:r>
              <a:rPr lang="en-GB"/>
              <a:t>Courses 360 Methodology</a:t>
            </a:r>
            <a:endParaRPr lang="en-GB" sz="2333">
              <a:solidFill>
                <a:srgbClr val="DE1B7C"/>
              </a:solidFill>
            </a:endParaRPr>
          </a:p>
        </p:txBody>
      </p:sp>
      <p:sp>
        <p:nvSpPr>
          <p:cNvPr id="4" name="Content Placeholder 2">
            <a:extLst>
              <a:ext uri="{FF2B5EF4-FFF2-40B4-BE49-F238E27FC236}">
                <a16:creationId xmlns:a16="http://schemas.microsoft.com/office/drawing/2014/main" id="{F6A0D546-4A58-4AF2-9519-BF6C697CA039}"/>
              </a:ext>
            </a:extLst>
          </p:cNvPr>
          <p:cNvSpPr txBox="1">
            <a:spLocks/>
          </p:cNvSpPr>
          <p:nvPr/>
        </p:nvSpPr>
        <p:spPr>
          <a:xfrm>
            <a:off x="248039" y="1675897"/>
            <a:ext cx="11690142" cy="4826029"/>
          </a:xfrm>
          <a:prstGeom prst="rect">
            <a:avLst/>
          </a:prstGeom>
          <a:ln>
            <a:noFill/>
          </a:ln>
        </p:spPr>
        <p:txBody>
          <a:bodyPr vert="horz" lIns="91426" tIns="45713" rIns="91426" bIns="45713" rtlCol="0" anchor="t">
            <a:noAutofit/>
          </a:bodyPr>
          <a:lstStyle>
            <a:lvl1pPr marL="2286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8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600"/>
          </a:p>
        </p:txBody>
      </p:sp>
      <p:graphicFrame>
        <p:nvGraphicFramePr>
          <p:cNvPr id="8" name="Diagram 7">
            <a:extLst>
              <a:ext uri="{FF2B5EF4-FFF2-40B4-BE49-F238E27FC236}">
                <a16:creationId xmlns:a16="http://schemas.microsoft.com/office/drawing/2014/main" id="{D5D4373C-CC24-3032-E5DD-783949715CA9}"/>
              </a:ext>
            </a:extLst>
          </p:cNvPr>
          <p:cNvGraphicFramePr/>
          <p:nvPr>
            <p:extLst>
              <p:ext uri="{D42A27DB-BD31-4B8C-83A1-F6EECF244321}">
                <p14:modId xmlns:p14="http://schemas.microsoft.com/office/powerpoint/2010/main" val="3831382653"/>
              </p:ext>
            </p:extLst>
          </p:nvPr>
        </p:nvGraphicFramePr>
        <p:xfrm>
          <a:off x="506105" y="669538"/>
          <a:ext cx="10882331" cy="53238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5725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HE Colors">
      <a:dk1>
        <a:srgbClr val="1D1D1B"/>
      </a:dk1>
      <a:lt1>
        <a:srgbClr val="FFFFFF"/>
      </a:lt1>
      <a:dk2>
        <a:srgbClr val="1D1D1B"/>
      </a:dk2>
      <a:lt2>
        <a:srgbClr val="E7E6E6"/>
      </a:lt2>
      <a:accent1>
        <a:srgbClr val="FD4537"/>
      </a:accent1>
      <a:accent2>
        <a:srgbClr val="DE1A7C"/>
      </a:accent2>
      <a:accent3>
        <a:srgbClr val="4252FF"/>
      </a:accent3>
      <a:accent4>
        <a:srgbClr val="9ABB0B"/>
      </a:accent4>
      <a:accent5>
        <a:srgbClr val="8D46E7"/>
      </a:accent5>
      <a:accent6>
        <a:srgbClr val="FE9D00"/>
      </a:accent6>
      <a:hlink>
        <a:srgbClr val="0000FF"/>
      </a:hlink>
      <a:folHlink>
        <a:srgbClr val="743AB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aster Red">
      <a:srgbClr val="FE4537"/>
    </a:custClr>
    <a:custClr name="Master Pink">
      <a:srgbClr val="DE1B7C"/>
    </a:custClr>
    <a:custClr name="Master Blue">
      <a:srgbClr val="4352FF"/>
    </a:custClr>
    <a:custClr name="Secondary Green">
      <a:srgbClr val="00FA0C"/>
    </a:custClr>
    <a:custClr name="Secondary Violet">
      <a:srgbClr val="9B00F5"/>
    </a:custClr>
    <a:custClr name="Secondary Orange">
      <a:srgbClr val="EF7521"/>
    </a:custClr>
    <a:custClr name="Grey Solid">
      <a:srgbClr val="838383"/>
    </a:custClr>
    <a:custClr name="Charcoal Solid">
      <a:srgbClr val="1D1D1D"/>
    </a:custClr>
    <a:custClr name="Red">
      <a:srgbClr val="D91F28"/>
    </a:custClr>
    <a:custClr name="BLANK">
      <a:srgbClr val="FFFFFF"/>
    </a:custClr>
    <a:custClr name="Red Tint 1">
      <a:srgbClr val="FE766D"/>
    </a:custClr>
    <a:custClr name="Pink Tint 1">
      <a:srgbClr val="EA549F"/>
    </a:custClr>
    <a:custClr name="Blue Tint 1">
      <a:srgbClr val="747FFF"/>
    </a:custClr>
    <a:custClr name="Green Tint 1">
      <a:srgbClr val="5FFF67"/>
    </a:custClr>
    <a:custClr name="Violet Tint 1">
      <a:srgbClr val="BF52FF"/>
    </a:custClr>
    <a:custClr name="Orange Tint 1">
      <a:srgbClr val="F39553"/>
    </a:custClr>
    <a:custClr name="Grey Tint 1">
      <a:srgbClr val="B0B0B0"/>
    </a:custClr>
    <a:custClr name="Charcoal Tint 1">
      <a:srgbClr val="363636"/>
    </a:custClr>
    <a:custClr name="Orange">
      <a:srgbClr val="FF832C"/>
    </a:custClr>
    <a:custClr name="BLANK">
      <a:srgbClr val="FFFFFF"/>
    </a:custClr>
    <a:custClr name="Red Tint 2">
      <a:srgbClr val="FFA7A0"/>
    </a:custClr>
    <a:custClr name="Pink Tint 2">
      <a:srgbClr val="F190C1"/>
    </a:custClr>
    <a:custClr name="Blue Tint 2">
      <a:srgbClr val="A5ACFF"/>
    </a:custClr>
    <a:custClr name="Green Tint 2">
      <a:srgbClr val="9BFFA0"/>
    </a:custClr>
    <a:custClr name="Violet Tint 2">
      <a:srgbClr val="DA99FF"/>
    </a:custClr>
    <a:custClr name="Orange Tint  2">
      <a:srgbClr val="F7B586"/>
    </a:custClr>
    <a:custClr name="Grey Tint 2">
      <a:srgbClr val="D5D5D5"/>
    </a:custClr>
    <a:custClr name="Charcoal Tint 2">
      <a:srgbClr val="505050"/>
    </a:custClr>
    <a:custClr name="Yellow">
      <a:srgbClr val="FDD23A"/>
    </a:custClr>
    <a:custClr name="BLANK">
      <a:srgbClr val="FFFFFF"/>
    </a:custClr>
    <a:custClr name="Red Tint 3">
      <a:srgbClr val="FFD7D4"/>
    </a:custClr>
    <a:custClr name="Pink Tint 3">
      <a:srgbClr val="F9CDE3"/>
    </a:custClr>
    <a:custClr name="Blue Tint 3">
      <a:srgbClr val="D6D9FF"/>
    </a:custClr>
    <a:custClr name="Green Tint 3">
      <a:srgbClr val="CDFFCF"/>
    </a:custClr>
    <a:custClr name="Violet Tint 3">
      <a:srgbClr val="E9C2FF"/>
    </a:custClr>
    <a:custClr name="Orange Tint 3">
      <a:srgbClr val="FAD5BA"/>
    </a:custClr>
    <a:custClr name="Grey Tint 3">
      <a:srgbClr val="E9E9E9"/>
    </a:custClr>
    <a:custClr name="Charcoal Tint 3">
      <a:srgbClr val="6B6B6B"/>
    </a:custClr>
    <a:custClr name="Green">
      <a:srgbClr val="24A148"/>
    </a:custClr>
  </a:custClrLst>
  <a:extLst>
    <a:ext uri="{05A4C25C-085E-4340-85A3-A5531E510DB2}">
      <thm15:themeFamily xmlns:thm15="http://schemas.microsoft.com/office/thememl/2012/main" name="Office Theme" id="{840F81F7-EEEE-4BF5-B11A-99E18754BFD4}" vid="{79D1CE55-19C6-473C-856E-1AEC2D83E7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AB572CA7AEE341B0BF37D9CDE0278E" ma:contentTypeVersion="16" ma:contentTypeDescription="Create a new document." ma:contentTypeScope="" ma:versionID="5bbd20e2c1935a8be69ab6a6cfb1951b">
  <xsd:schema xmlns:xsd="http://www.w3.org/2001/XMLSchema" xmlns:xs="http://www.w3.org/2001/XMLSchema" xmlns:p="http://schemas.microsoft.com/office/2006/metadata/properties" xmlns:ns2="ce3cbf72-76f0-459f-9406-6676b19502b1" xmlns:ns3="9d10367c-14f1-498c-b46f-4fcfc41170eb" targetNamespace="http://schemas.microsoft.com/office/2006/metadata/properties" ma:root="true" ma:fieldsID="290a111c01aeaed95db1171345e55b37" ns2:_="" ns3:_="">
    <xsd:import namespace="ce3cbf72-76f0-459f-9406-6676b19502b1"/>
    <xsd:import namespace="9d10367c-14f1-498c-b46f-4fcfc41170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Hyperlink"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cbf72-76f0-459f-9406-6676b1950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f7fe52-4cf0-4ac8-9b4d-b191edad39b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Hyperlink" ma:index="20"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10367c-14f1-498c-b46f-4fcfc41170e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3e8eca3-c907-45fc-bad2-1342301fb65d}" ma:internalName="TaxCatchAll" ma:showField="CatchAllData" ma:web="9d10367c-14f1-498c-b46f-4fcfc41170e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d10367c-14f1-498c-b46f-4fcfc41170eb" xsi:nil="true"/>
    <lcf76f155ced4ddcb4097134ff3c332f xmlns="ce3cbf72-76f0-459f-9406-6676b19502b1">
      <Terms xmlns="http://schemas.microsoft.com/office/infopath/2007/PartnerControls"/>
    </lcf76f155ced4ddcb4097134ff3c332f>
    <Hyperlink xmlns="ce3cbf72-76f0-459f-9406-6676b19502b1">
      <Url xsi:nil="true"/>
      <Description xsi:nil="true"/>
    </Hyperlink>
    <MediaLengthInSeconds xmlns="ce3cbf72-76f0-459f-9406-6676b19502b1" xsi:nil="true"/>
    <SharedWithUsers xmlns="9d10367c-14f1-498c-b46f-4fcfc41170eb">
      <UserInfo>
        <DisplayName/>
        <AccountId xsi:nil="true"/>
        <AccountType/>
      </UserInfo>
    </SharedWithUsers>
  </documentManagement>
</p:properties>
</file>

<file path=customXml/itemProps1.xml><?xml version="1.0" encoding="utf-8"?>
<ds:datastoreItem xmlns:ds="http://schemas.openxmlformats.org/officeDocument/2006/customXml" ds:itemID="{222ADD50-D3CF-46B7-B587-01FE2A696C0D}">
  <ds:schemaRefs>
    <ds:schemaRef ds:uri="9d10367c-14f1-498c-b46f-4fcfc41170eb"/>
    <ds:schemaRef ds:uri="ce3cbf72-76f0-459f-9406-6676b1950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EE516F6-4194-4D31-AB83-6770EA82E2D8}">
  <ds:schemaRefs>
    <ds:schemaRef ds:uri="http://schemas.microsoft.com/sharepoint/v3/contenttype/forms"/>
  </ds:schemaRefs>
</ds:datastoreItem>
</file>

<file path=customXml/itemProps3.xml><?xml version="1.0" encoding="utf-8"?>
<ds:datastoreItem xmlns:ds="http://schemas.openxmlformats.org/officeDocument/2006/customXml" ds:itemID="{1AC0313A-4279-4D8D-8F61-89229A829617}">
  <ds:schemaRefs>
    <ds:schemaRef ds:uri="20f8141b-892a-4ffd-8fc3-e478126decaa"/>
    <ds:schemaRef ds:uri="9a5b7a0c-af83-4d43-8070-8a528e1ac6bf"/>
    <ds:schemaRef ds:uri="9d10367c-14f1-498c-b46f-4fcfc41170eb"/>
    <ds:schemaRef ds:uri="ce3cbf72-76f0-459f-9406-6676b19502b1"/>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335</TotalTime>
  <Words>1466</Words>
  <Application>Microsoft Office PowerPoint</Application>
  <PresentationFormat>Widescreen</PresentationFormat>
  <Paragraphs>203</Paragraphs>
  <Slides>18</Slides>
  <Notes>12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Lato</vt:lpstr>
      <vt:lpstr>Lato Light</vt:lpstr>
      <vt:lpstr>Times New Roman</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Ross</dc:creator>
  <cp:lastModifiedBy>Janet Latham</cp:lastModifiedBy>
  <cp:revision>2</cp:revision>
  <dcterms:created xsi:type="dcterms:W3CDTF">2024-02-12T10:48:09Z</dcterms:created>
  <dcterms:modified xsi:type="dcterms:W3CDTF">2025-01-06T16:50:45Z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0x0101005CAB572CA7AEE341B0BF37D9CDE0278E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